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diagrams/data2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1.xml" ContentType="application/vnd.openxmlformats-officedocument.drawingml.diagramData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diagrams/colors3.xml" ContentType="application/vnd.openxmlformats-officedocument.drawingml.diagramColors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colors4.xml" ContentType="application/vnd.openxmlformats-officedocument.drawingml.diagramColors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4.xml" ContentType="application/vnd.ms-office.drawingml.diagramDrawing+xml"/>
  <Override PartName="/ppt/diagrams/drawing3.xml" ContentType="application/vnd.ms-office.drawingml.diagramDrawing+xml"/>
  <Override PartName="/ppt/diagrams/drawing5.xml" ContentType="application/vnd.ms-office.drawingml.diagramDrawing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58" r:id="rId8"/>
    <p:sldId id="260" r:id="rId9"/>
    <p:sldId id="261" r:id="rId10"/>
    <p:sldId id="262" r:id="rId11"/>
    <p:sldId id="263" r:id="rId12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BE9D"/>
    <a:srgbClr val="003E32"/>
    <a:srgbClr val="89BD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7C3B96-64DF-45B5-A206-AC25945901AB}" v="304" dt="2021-05-06T09:10:49.8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96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5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5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B72E5F-DB23-4BC2-8107-7218C7AEE4D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25F2BF5-3130-4084-BB19-F361C9459901}">
      <dgm:prSet phldrT="[Tekst]" custT="1"/>
      <dgm:spPr>
        <a:noFill/>
        <a:ln>
          <a:noFill/>
        </a:ln>
      </dgm:spPr>
      <dgm:t>
        <a:bodyPr/>
        <a:lstStyle/>
        <a:p>
          <a:r>
            <a:rPr lang="da-DK" sz="3100" dirty="0"/>
            <a:t>Benzinpris: 11 kr. / liter.</a:t>
          </a:r>
        </a:p>
      </dgm:t>
    </dgm:pt>
    <dgm:pt modelId="{1819587B-2F00-4381-BE72-B8CF4F9C7BA5}" type="parTrans" cxnId="{021EB06B-D07D-4103-A04B-C7FF57F6531F}">
      <dgm:prSet/>
      <dgm:spPr/>
      <dgm:t>
        <a:bodyPr/>
        <a:lstStyle/>
        <a:p>
          <a:endParaRPr lang="da-DK"/>
        </a:p>
      </dgm:t>
    </dgm:pt>
    <dgm:pt modelId="{C5A02393-81CC-47F5-8AE7-AF0587B34C4C}" type="sibTrans" cxnId="{021EB06B-D07D-4103-A04B-C7FF57F6531F}">
      <dgm:prSet/>
      <dgm:spPr/>
      <dgm:t>
        <a:bodyPr/>
        <a:lstStyle/>
        <a:p>
          <a:endParaRPr lang="da-DK"/>
        </a:p>
      </dgm:t>
    </dgm:pt>
    <dgm:pt modelId="{1AE297CE-4243-409A-A910-6A88B8ECFB66}">
      <dgm:prSet phldrT="[Tekst]" custT="1"/>
      <dgm:spPr>
        <a:noFill/>
        <a:ln>
          <a:noFill/>
        </a:ln>
      </dgm:spPr>
      <dgm:t>
        <a:bodyPr/>
        <a:lstStyle/>
        <a:p>
          <a:r>
            <a:rPr lang="da-DK" sz="3100" dirty="0"/>
            <a:t>Elpris: 2 kr. / kWh</a:t>
          </a:r>
        </a:p>
      </dgm:t>
    </dgm:pt>
    <dgm:pt modelId="{174E7078-D5CF-46D0-8E24-027010341356}" type="parTrans" cxnId="{700401ED-5F7B-4542-808B-1F517A655ABA}">
      <dgm:prSet/>
      <dgm:spPr/>
      <dgm:t>
        <a:bodyPr/>
        <a:lstStyle/>
        <a:p>
          <a:endParaRPr lang="da-DK"/>
        </a:p>
      </dgm:t>
    </dgm:pt>
    <dgm:pt modelId="{1EA9F1DA-B618-4E6E-B1F3-8BF41312900D}" type="sibTrans" cxnId="{700401ED-5F7B-4542-808B-1F517A655ABA}">
      <dgm:prSet/>
      <dgm:spPr/>
      <dgm:t>
        <a:bodyPr/>
        <a:lstStyle/>
        <a:p>
          <a:endParaRPr lang="da-DK"/>
        </a:p>
      </dgm:t>
    </dgm:pt>
    <dgm:pt modelId="{126E74B4-86D8-440D-A7C9-73BCA8CC8B8C}" type="pres">
      <dgm:prSet presAssocID="{FCB72E5F-DB23-4BC2-8107-7218C7AEE4DB}" presName="linearFlow" presStyleCnt="0">
        <dgm:presLayoutVars>
          <dgm:dir/>
          <dgm:resizeHandles val="exact"/>
        </dgm:presLayoutVars>
      </dgm:prSet>
      <dgm:spPr/>
    </dgm:pt>
    <dgm:pt modelId="{E95CFC97-2879-43A9-A2F8-B7B5B8A24D02}" type="pres">
      <dgm:prSet presAssocID="{925F2BF5-3130-4084-BB19-F361C9459901}" presName="composite" presStyleCnt="0"/>
      <dgm:spPr/>
    </dgm:pt>
    <dgm:pt modelId="{51CB9582-8037-4D0F-898E-86C30441A570}" type="pres">
      <dgm:prSet presAssocID="{925F2BF5-3130-4084-BB19-F361C9459901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875889D-1707-4A0D-8DEB-3AD703033D28}" type="pres">
      <dgm:prSet presAssocID="{925F2BF5-3130-4084-BB19-F361C9459901}" presName="txShp" presStyleLbl="node1" presStyleIdx="0" presStyleCnt="2">
        <dgm:presLayoutVars>
          <dgm:bulletEnabled val="1"/>
        </dgm:presLayoutVars>
      </dgm:prSet>
      <dgm:spPr/>
    </dgm:pt>
    <dgm:pt modelId="{8F42980C-E925-44D2-8411-99A09D9E6979}" type="pres">
      <dgm:prSet presAssocID="{C5A02393-81CC-47F5-8AE7-AF0587B34C4C}" presName="spacing" presStyleCnt="0"/>
      <dgm:spPr/>
    </dgm:pt>
    <dgm:pt modelId="{76345160-29AC-476D-9909-7EFA76905C86}" type="pres">
      <dgm:prSet presAssocID="{1AE297CE-4243-409A-A910-6A88B8ECFB66}" presName="composite" presStyleCnt="0"/>
      <dgm:spPr/>
    </dgm:pt>
    <dgm:pt modelId="{21BFB9D0-ED77-4833-B2DD-4141A97CCBC7}" type="pres">
      <dgm:prSet presAssocID="{1AE297CE-4243-409A-A910-6A88B8ECFB66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0AAC60E-2497-4102-A9A7-423B25EE0521}" type="pres">
      <dgm:prSet presAssocID="{1AE297CE-4243-409A-A910-6A88B8ECFB66}" presName="txShp" presStyleLbl="node1" presStyleIdx="1" presStyleCnt="2">
        <dgm:presLayoutVars>
          <dgm:bulletEnabled val="1"/>
        </dgm:presLayoutVars>
      </dgm:prSet>
      <dgm:spPr/>
    </dgm:pt>
  </dgm:ptLst>
  <dgm:cxnLst>
    <dgm:cxn modelId="{4B310431-1371-4DBC-AC4A-6922DC7309D9}" type="presOf" srcId="{1AE297CE-4243-409A-A910-6A88B8ECFB66}" destId="{20AAC60E-2497-4102-A9A7-423B25EE0521}" srcOrd="0" destOrd="0" presId="urn:microsoft.com/office/officeart/2005/8/layout/vList3"/>
    <dgm:cxn modelId="{021EB06B-D07D-4103-A04B-C7FF57F6531F}" srcId="{FCB72E5F-DB23-4BC2-8107-7218C7AEE4DB}" destId="{925F2BF5-3130-4084-BB19-F361C9459901}" srcOrd="0" destOrd="0" parTransId="{1819587B-2F00-4381-BE72-B8CF4F9C7BA5}" sibTransId="{C5A02393-81CC-47F5-8AE7-AF0587B34C4C}"/>
    <dgm:cxn modelId="{BC6E2C74-6770-4A5B-B921-FBF5BBC5A543}" type="presOf" srcId="{FCB72E5F-DB23-4BC2-8107-7218C7AEE4DB}" destId="{126E74B4-86D8-440D-A7C9-73BCA8CC8B8C}" srcOrd="0" destOrd="0" presId="urn:microsoft.com/office/officeart/2005/8/layout/vList3"/>
    <dgm:cxn modelId="{F35959B1-8AB7-4F82-AFBC-FEE4E01A86EC}" type="presOf" srcId="{925F2BF5-3130-4084-BB19-F361C9459901}" destId="{D875889D-1707-4A0D-8DEB-3AD703033D28}" srcOrd="0" destOrd="0" presId="urn:microsoft.com/office/officeart/2005/8/layout/vList3"/>
    <dgm:cxn modelId="{700401ED-5F7B-4542-808B-1F517A655ABA}" srcId="{FCB72E5F-DB23-4BC2-8107-7218C7AEE4DB}" destId="{1AE297CE-4243-409A-A910-6A88B8ECFB66}" srcOrd="1" destOrd="0" parTransId="{174E7078-D5CF-46D0-8E24-027010341356}" sibTransId="{1EA9F1DA-B618-4E6E-B1F3-8BF41312900D}"/>
    <dgm:cxn modelId="{929DA579-1EE9-4043-ADE6-CCE5759509F1}" type="presParOf" srcId="{126E74B4-86D8-440D-A7C9-73BCA8CC8B8C}" destId="{E95CFC97-2879-43A9-A2F8-B7B5B8A24D02}" srcOrd="0" destOrd="0" presId="urn:microsoft.com/office/officeart/2005/8/layout/vList3"/>
    <dgm:cxn modelId="{6F6C90D3-EC5D-4BE8-90F9-50C7DF6703C3}" type="presParOf" srcId="{E95CFC97-2879-43A9-A2F8-B7B5B8A24D02}" destId="{51CB9582-8037-4D0F-898E-86C30441A570}" srcOrd="0" destOrd="0" presId="urn:microsoft.com/office/officeart/2005/8/layout/vList3"/>
    <dgm:cxn modelId="{DFA70F15-4320-4930-A13E-DCA9B30BAED2}" type="presParOf" srcId="{E95CFC97-2879-43A9-A2F8-B7B5B8A24D02}" destId="{D875889D-1707-4A0D-8DEB-3AD703033D28}" srcOrd="1" destOrd="0" presId="urn:microsoft.com/office/officeart/2005/8/layout/vList3"/>
    <dgm:cxn modelId="{63689443-F018-4911-BFF3-B2538EED5564}" type="presParOf" srcId="{126E74B4-86D8-440D-A7C9-73BCA8CC8B8C}" destId="{8F42980C-E925-44D2-8411-99A09D9E6979}" srcOrd="1" destOrd="0" presId="urn:microsoft.com/office/officeart/2005/8/layout/vList3"/>
    <dgm:cxn modelId="{AB68D60A-43F3-453F-B8D7-226AD0F45BCC}" type="presParOf" srcId="{126E74B4-86D8-440D-A7C9-73BCA8CC8B8C}" destId="{76345160-29AC-476D-9909-7EFA76905C86}" srcOrd="2" destOrd="0" presId="urn:microsoft.com/office/officeart/2005/8/layout/vList3"/>
    <dgm:cxn modelId="{4F3A08EE-39CE-4622-ABCB-9A69FFA46885}" type="presParOf" srcId="{76345160-29AC-476D-9909-7EFA76905C86}" destId="{21BFB9D0-ED77-4833-B2DD-4141A97CCBC7}" srcOrd="0" destOrd="0" presId="urn:microsoft.com/office/officeart/2005/8/layout/vList3"/>
    <dgm:cxn modelId="{CACE382C-F14C-4CEE-AE40-732D372723FF}" type="presParOf" srcId="{76345160-29AC-476D-9909-7EFA76905C86}" destId="{20AAC60E-2497-4102-A9A7-423B25EE052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9D544C-48EA-49F9-8814-623377E4152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F6178FD9-CD41-4B21-A56D-8049AA820223}">
      <dgm:prSet phldrT="[Tekst]"/>
      <dgm:spPr>
        <a:noFill/>
        <a:ln>
          <a:noFill/>
        </a:ln>
      </dgm:spPr>
      <dgm:t>
        <a:bodyPr/>
        <a:lstStyle/>
        <a:p>
          <a:r>
            <a:rPr lang="da-DK" dirty="0"/>
            <a:t>En bils benzinforbrug: 22 km / liter</a:t>
          </a:r>
        </a:p>
      </dgm:t>
    </dgm:pt>
    <dgm:pt modelId="{234332F8-D6F6-4A50-8C4E-3661E9AE5B05}" type="parTrans" cxnId="{4988E010-823A-4A3F-BB04-39D5606521E7}">
      <dgm:prSet/>
      <dgm:spPr/>
      <dgm:t>
        <a:bodyPr/>
        <a:lstStyle/>
        <a:p>
          <a:endParaRPr lang="da-DK"/>
        </a:p>
      </dgm:t>
    </dgm:pt>
    <dgm:pt modelId="{9C7C71A9-8A2B-419B-B280-6287713A3491}" type="sibTrans" cxnId="{4988E010-823A-4A3F-BB04-39D5606521E7}">
      <dgm:prSet/>
      <dgm:spPr/>
      <dgm:t>
        <a:bodyPr/>
        <a:lstStyle/>
        <a:p>
          <a:endParaRPr lang="da-DK"/>
        </a:p>
      </dgm:t>
    </dgm:pt>
    <dgm:pt modelId="{DDC49C9C-4BFC-428E-82D1-E08721B5B701}">
      <dgm:prSet phldrT="[Tekst]"/>
      <dgm:spPr>
        <a:noFill/>
        <a:ln>
          <a:noFill/>
        </a:ln>
      </dgm:spPr>
      <dgm:t>
        <a:bodyPr/>
        <a:lstStyle/>
        <a:p>
          <a:r>
            <a:rPr lang="da-DK" dirty="0"/>
            <a:t>En el-bils el forbrug:  6,5 km / kWh</a:t>
          </a:r>
        </a:p>
      </dgm:t>
    </dgm:pt>
    <dgm:pt modelId="{112A68F3-B4E2-453B-A01B-BD8EF3D79486}" type="parTrans" cxnId="{A6911F67-23EC-482B-A23D-A933B2BE055E}">
      <dgm:prSet/>
      <dgm:spPr/>
      <dgm:t>
        <a:bodyPr/>
        <a:lstStyle/>
        <a:p>
          <a:endParaRPr lang="da-DK"/>
        </a:p>
      </dgm:t>
    </dgm:pt>
    <dgm:pt modelId="{A2D192B8-0740-47FF-9C03-3043CF259165}" type="sibTrans" cxnId="{A6911F67-23EC-482B-A23D-A933B2BE055E}">
      <dgm:prSet/>
      <dgm:spPr/>
      <dgm:t>
        <a:bodyPr/>
        <a:lstStyle/>
        <a:p>
          <a:endParaRPr lang="da-DK"/>
        </a:p>
      </dgm:t>
    </dgm:pt>
    <dgm:pt modelId="{B3D99F58-2352-4174-B0D6-2391B17ED005}">
      <dgm:prSet phldrT="[Tekst]"/>
      <dgm:spPr>
        <a:noFill/>
        <a:ln>
          <a:noFill/>
        </a:ln>
      </dgm:spPr>
      <dgm:t>
        <a:bodyPr/>
        <a:lstStyle/>
        <a:p>
          <a:r>
            <a:rPr lang="da-DK" dirty="0"/>
            <a:t>En </a:t>
          </a:r>
          <a:r>
            <a:rPr lang="da-DK" dirty="0" err="1"/>
            <a:t>el-cykels</a:t>
          </a:r>
          <a:r>
            <a:rPr lang="da-DK" dirty="0"/>
            <a:t> elforbrug: 0,01 kWh / km </a:t>
          </a:r>
          <a:br>
            <a:rPr lang="da-DK" dirty="0"/>
          </a:br>
          <a:r>
            <a:rPr lang="da-DK" dirty="0"/>
            <a:t>(se elcykel nøgletal)</a:t>
          </a:r>
        </a:p>
      </dgm:t>
    </dgm:pt>
    <dgm:pt modelId="{8F15D911-A768-4E95-BFA4-59F0F0D2C806}" type="parTrans" cxnId="{C7A90B0A-C679-4970-93A1-2761F914F25E}">
      <dgm:prSet/>
      <dgm:spPr/>
      <dgm:t>
        <a:bodyPr/>
        <a:lstStyle/>
        <a:p>
          <a:endParaRPr lang="da-DK"/>
        </a:p>
      </dgm:t>
    </dgm:pt>
    <dgm:pt modelId="{6C0BCF3E-8656-4CCD-931B-135F0537E388}" type="sibTrans" cxnId="{C7A90B0A-C679-4970-93A1-2761F914F25E}">
      <dgm:prSet/>
      <dgm:spPr/>
      <dgm:t>
        <a:bodyPr/>
        <a:lstStyle/>
        <a:p>
          <a:endParaRPr lang="da-DK"/>
        </a:p>
      </dgm:t>
    </dgm:pt>
    <dgm:pt modelId="{1D454D5F-F9EB-4D29-8442-E40799757BE1}" type="pres">
      <dgm:prSet presAssocID="{599D544C-48EA-49F9-8814-623377E41528}" presName="linearFlow" presStyleCnt="0">
        <dgm:presLayoutVars>
          <dgm:dir/>
          <dgm:resizeHandles val="exact"/>
        </dgm:presLayoutVars>
      </dgm:prSet>
      <dgm:spPr/>
    </dgm:pt>
    <dgm:pt modelId="{35D36A8D-02EE-434F-9EB2-3B6A748E1AFF}" type="pres">
      <dgm:prSet presAssocID="{F6178FD9-CD41-4B21-A56D-8049AA820223}" presName="composite" presStyleCnt="0"/>
      <dgm:spPr/>
    </dgm:pt>
    <dgm:pt modelId="{D8DB2040-A58B-46AA-B15E-14A0D1BEC13E}" type="pres">
      <dgm:prSet presAssocID="{F6178FD9-CD41-4B21-A56D-8049AA820223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44F5DD0-C70A-48B1-A6D5-05B0BF213533}" type="pres">
      <dgm:prSet presAssocID="{F6178FD9-CD41-4B21-A56D-8049AA820223}" presName="txShp" presStyleLbl="node1" presStyleIdx="0" presStyleCnt="3">
        <dgm:presLayoutVars>
          <dgm:bulletEnabled val="1"/>
        </dgm:presLayoutVars>
      </dgm:prSet>
      <dgm:spPr/>
    </dgm:pt>
    <dgm:pt modelId="{6F262F7B-A2DD-4A34-9CA8-A12625041FF2}" type="pres">
      <dgm:prSet presAssocID="{9C7C71A9-8A2B-419B-B280-6287713A3491}" presName="spacing" presStyleCnt="0"/>
      <dgm:spPr/>
    </dgm:pt>
    <dgm:pt modelId="{09BCC72F-E4A1-4ACD-9DEC-6F8598EC189C}" type="pres">
      <dgm:prSet presAssocID="{DDC49C9C-4BFC-428E-82D1-E08721B5B701}" presName="composite" presStyleCnt="0"/>
      <dgm:spPr/>
    </dgm:pt>
    <dgm:pt modelId="{2502E954-0509-4ED7-A869-B27A396339FB}" type="pres">
      <dgm:prSet presAssocID="{DDC49C9C-4BFC-428E-82D1-E08721B5B701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49250C7-549B-485B-987B-A116F0EF0D55}" type="pres">
      <dgm:prSet presAssocID="{DDC49C9C-4BFC-428E-82D1-E08721B5B701}" presName="txShp" presStyleLbl="node1" presStyleIdx="1" presStyleCnt="3">
        <dgm:presLayoutVars>
          <dgm:bulletEnabled val="1"/>
        </dgm:presLayoutVars>
      </dgm:prSet>
      <dgm:spPr/>
    </dgm:pt>
    <dgm:pt modelId="{F179E7B1-3917-48A3-A7E3-014AAE001F70}" type="pres">
      <dgm:prSet presAssocID="{A2D192B8-0740-47FF-9C03-3043CF259165}" presName="spacing" presStyleCnt="0"/>
      <dgm:spPr/>
    </dgm:pt>
    <dgm:pt modelId="{6F272DF5-BB60-46EA-A3F3-414E20A06481}" type="pres">
      <dgm:prSet presAssocID="{B3D99F58-2352-4174-B0D6-2391B17ED005}" presName="composite" presStyleCnt="0"/>
      <dgm:spPr/>
    </dgm:pt>
    <dgm:pt modelId="{E4AF83F3-112F-48B8-AA52-A2679DD3ACE9}" type="pres">
      <dgm:prSet presAssocID="{B3D99F58-2352-4174-B0D6-2391B17ED005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806039A-5B67-4413-B3E1-18A74B322AC5}" type="pres">
      <dgm:prSet presAssocID="{B3D99F58-2352-4174-B0D6-2391B17ED005}" presName="txShp" presStyleLbl="node1" presStyleIdx="2" presStyleCnt="3">
        <dgm:presLayoutVars>
          <dgm:bulletEnabled val="1"/>
        </dgm:presLayoutVars>
      </dgm:prSet>
      <dgm:spPr/>
    </dgm:pt>
  </dgm:ptLst>
  <dgm:cxnLst>
    <dgm:cxn modelId="{C7A90B0A-C679-4970-93A1-2761F914F25E}" srcId="{599D544C-48EA-49F9-8814-623377E41528}" destId="{B3D99F58-2352-4174-B0D6-2391B17ED005}" srcOrd="2" destOrd="0" parTransId="{8F15D911-A768-4E95-BFA4-59F0F0D2C806}" sibTransId="{6C0BCF3E-8656-4CCD-931B-135F0537E388}"/>
    <dgm:cxn modelId="{B55EF60F-3CDC-4126-BECA-DEE6B916DBC1}" type="presOf" srcId="{F6178FD9-CD41-4B21-A56D-8049AA820223}" destId="{144F5DD0-C70A-48B1-A6D5-05B0BF213533}" srcOrd="0" destOrd="0" presId="urn:microsoft.com/office/officeart/2005/8/layout/vList3"/>
    <dgm:cxn modelId="{4988E010-823A-4A3F-BB04-39D5606521E7}" srcId="{599D544C-48EA-49F9-8814-623377E41528}" destId="{F6178FD9-CD41-4B21-A56D-8049AA820223}" srcOrd="0" destOrd="0" parTransId="{234332F8-D6F6-4A50-8C4E-3661E9AE5B05}" sibTransId="{9C7C71A9-8A2B-419B-B280-6287713A3491}"/>
    <dgm:cxn modelId="{36DADF21-E75B-4751-9710-746652B26475}" type="presOf" srcId="{DDC49C9C-4BFC-428E-82D1-E08721B5B701}" destId="{E49250C7-549B-485B-987B-A116F0EF0D55}" srcOrd="0" destOrd="0" presId="urn:microsoft.com/office/officeart/2005/8/layout/vList3"/>
    <dgm:cxn modelId="{A6911F67-23EC-482B-A23D-A933B2BE055E}" srcId="{599D544C-48EA-49F9-8814-623377E41528}" destId="{DDC49C9C-4BFC-428E-82D1-E08721B5B701}" srcOrd="1" destOrd="0" parTransId="{112A68F3-B4E2-453B-A01B-BD8EF3D79486}" sibTransId="{A2D192B8-0740-47FF-9C03-3043CF259165}"/>
    <dgm:cxn modelId="{BD1AC9A9-EC90-4467-B3B9-137D3565DE6B}" type="presOf" srcId="{599D544C-48EA-49F9-8814-623377E41528}" destId="{1D454D5F-F9EB-4D29-8442-E40799757BE1}" srcOrd="0" destOrd="0" presId="urn:microsoft.com/office/officeart/2005/8/layout/vList3"/>
    <dgm:cxn modelId="{F69ABEDE-77B9-49B4-9EAB-6451DA3864F7}" type="presOf" srcId="{B3D99F58-2352-4174-B0D6-2391B17ED005}" destId="{6806039A-5B67-4413-B3E1-18A74B322AC5}" srcOrd="0" destOrd="0" presId="urn:microsoft.com/office/officeart/2005/8/layout/vList3"/>
    <dgm:cxn modelId="{A8751B6A-4E72-4DA9-8F55-F28662DB0BD5}" type="presParOf" srcId="{1D454D5F-F9EB-4D29-8442-E40799757BE1}" destId="{35D36A8D-02EE-434F-9EB2-3B6A748E1AFF}" srcOrd="0" destOrd="0" presId="urn:microsoft.com/office/officeart/2005/8/layout/vList3"/>
    <dgm:cxn modelId="{CF175791-1F01-4F72-9FDD-D6A8355A97B7}" type="presParOf" srcId="{35D36A8D-02EE-434F-9EB2-3B6A748E1AFF}" destId="{D8DB2040-A58B-46AA-B15E-14A0D1BEC13E}" srcOrd="0" destOrd="0" presId="urn:microsoft.com/office/officeart/2005/8/layout/vList3"/>
    <dgm:cxn modelId="{D0E43CD7-F934-4914-97D3-D7EAF75A86E5}" type="presParOf" srcId="{35D36A8D-02EE-434F-9EB2-3B6A748E1AFF}" destId="{144F5DD0-C70A-48B1-A6D5-05B0BF213533}" srcOrd="1" destOrd="0" presId="urn:microsoft.com/office/officeart/2005/8/layout/vList3"/>
    <dgm:cxn modelId="{BCFEB471-E3D2-4912-9057-AD3ED8C7C622}" type="presParOf" srcId="{1D454D5F-F9EB-4D29-8442-E40799757BE1}" destId="{6F262F7B-A2DD-4A34-9CA8-A12625041FF2}" srcOrd="1" destOrd="0" presId="urn:microsoft.com/office/officeart/2005/8/layout/vList3"/>
    <dgm:cxn modelId="{54E7C84E-189D-4AB2-8DA5-C91FF6A24345}" type="presParOf" srcId="{1D454D5F-F9EB-4D29-8442-E40799757BE1}" destId="{09BCC72F-E4A1-4ACD-9DEC-6F8598EC189C}" srcOrd="2" destOrd="0" presId="urn:microsoft.com/office/officeart/2005/8/layout/vList3"/>
    <dgm:cxn modelId="{BB02D54A-5EE8-4017-BBA2-48278BB5977F}" type="presParOf" srcId="{09BCC72F-E4A1-4ACD-9DEC-6F8598EC189C}" destId="{2502E954-0509-4ED7-A869-B27A396339FB}" srcOrd="0" destOrd="0" presId="urn:microsoft.com/office/officeart/2005/8/layout/vList3"/>
    <dgm:cxn modelId="{2036DD79-E773-4801-8D8C-7C9F2131268B}" type="presParOf" srcId="{09BCC72F-E4A1-4ACD-9DEC-6F8598EC189C}" destId="{E49250C7-549B-485B-987B-A116F0EF0D55}" srcOrd="1" destOrd="0" presId="urn:microsoft.com/office/officeart/2005/8/layout/vList3"/>
    <dgm:cxn modelId="{AAA3F53C-C003-424A-9ED8-EF17B73F1C64}" type="presParOf" srcId="{1D454D5F-F9EB-4D29-8442-E40799757BE1}" destId="{F179E7B1-3917-48A3-A7E3-014AAE001F70}" srcOrd="3" destOrd="0" presId="urn:microsoft.com/office/officeart/2005/8/layout/vList3"/>
    <dgm:cxn modelId="{B48A61CF-DF32-4503-9BCF-020EFE7D8ED5}" type="presParOf" srcId="{1D454D5F-F9EB-4D29-8442-E40799757BE1}" destId="{6F272DF5-BB60-46EA-A3F3-414E20A06481}" srcOrd="4" destOrd="0" presId="urn:microsoft.com/office/officeart/2005/8/layout/vList3"/>
    <dgm:cxn modelId="{213DC0C2-0B19-4D37-B854-D9216AB67E3C}" type="presParOf" srcId="{6F272DF5-BB60-46EA-A3F3-414E20A06481}" destId="{E4AF83F3-112F-48B8-AA52-A2679DD3ACE9}" srcOrd="0" destOrd="0" presId="urn:microsoft.com/office/officeart/2005/8/layout/vList3"/>
    <dgm:cxn modelId="{698B27CF-EF59-4432-B4C9-855E34881CD0}" type="presParOf" srcId="{6F272DF5-BB60-46EA-A3F3-414E20A06481}" destId="{6806039A-5B67-4413-B3E1-18A74B322AC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B72E5F-DB23-4BC2-8107-7218C7AEE4D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25F2BF5-3130-4084-BB19-F361C9459901}">
      <dgm:prSet phldrT="[Tekst]" custT="1"/>
      <dgm:spPr>
        <a:noFill/>
        <a:ln>
          <a:noFill/>
        </a:ln>
      </dgm:spPr>
      <dgm:t>
        <a:bodyPr/>
        <a:lstStyle/>
        <a:p>
          <a:r>
            <a:rPr lang="da-DK" sz="3100" dirty="0"/>
            <a:t>Ved afbrænding benzin: 2.400 g/liter benzin </a:t>
          </a:r>
        </a:p>
      </dgm:t>
    </dgm:pt>
    <dgm:pt modelId="{1819587B-2F00-4381-BE72-B8CF4F9C7BA5}" type="parTrans" cxnId="{021EB06B-D07D-4103-A04B-C7FF57F6531F}">
      <dgm:prSet/>
      <dgm:spPr/>
      <dgm:t>
        <a:bodyPr/>
        <a:lstStyle/>
        <a:p>
          <a:endParaRPr lang="da-DK"/>
        </a:p>
      </dgm:t>
    </dgm:pt>
    <dgm:pt modelId="{C5A02393-81CC-47F5-8AE7-AF0587B34C4C}" type="sibTrans" cxnId="{021EB06B-D07D-4103-A04B-C7FF57F6531F}">
      <dgm:prSet/>
      <dgm:spPr/>
      <dgm:t>
        <a:bodyPr/>
        <a:lstStyle/>
        <a:p>
          <a:endParaRPr lang="da-DK"/>
        </a:p>
      </dgm:t>
    </dgm:pt>
    <dgm:pt modelId="{1AE297CE-4243-409A-A910-6A88B8ECFB66}">
      <dgm:prSet phldrT="[Tekst]" custT="1"/>
      <dgm:spPr>
        <a:noFill/>
        <a:ln>
          <a:noFill/>
        </a:ln>
      </dgm:spPr>
      <dgm:t>
        <a:bodyPr/>
        <a:lstStyle/>
        <a:p>
          <a:r>
            <a:rPr lang="da-DK" sz="3100" dirty="0" err="1"/>
            <a:t>El-forbrug</a:t>
          </a:r>
          <a:r>
            <a:rPr lang="da-DK" sz="3100" dirty="0"/>
            <a:t>: 33,4 g/km i en elbil</a:t>
          </a:r>
        </a:p>
      </dgm:t>
    </dgm:pt>
    <dgm:pt modelId="{174E7078-D5CF-46D0-8E24-027010341356}" type="parTrans" cxnId="{700401ED-5F7B-4542-808B-1F517A655ABA}">
      <dgm:prSet/>
      <dgm:spPr/>
      <dgm:t>
        <a:bodyPr/>
        <a:lstStyle/>
        <a:p>
          <a:endParaRPr lang="da-DK"/>
        </a:p>
      </dgm:t>
    </dgm:pt>
    <dgm:pt modelId="{1EA9F1DA-B618-4E6E-B1F3-8BF41312900D}" type="sibTrans" cxnId="{700401ED-5F7B-4542-808B-1F517A655ABA}">
      <dgm:prSet/>
      <dgm:spPr/>
      <dgm:t>
        <a:bodyPr/>
        <a:lstStyle/>
        <a:p>
          <a:endParaRPr lang="da-DK"/>
        </a:p>
      </dgm:t>
    </dgm:pt>
    <dgm:pt modelId="{126E74B4-86D8-440D-A7C9-73BCA8CC8B8C}" type="pres">
      <dgm:prSet presAssocID="{FCB72E5F-DB23-4BC2-8107-7218C7AEE4DB}" presName="linearFlow" presStyleCnt="0">
        <dgm:presLayoutVars>
          <dgm:dir/>
          <dgm:resizeHandles val="exact"/>
        </dgm:presLayoutVars>
      </dgm:prSet>
      <dgm:spPr/>
    </dgm:pt>
    <dgm:pt modelId="{E95CFC97-2879-43A9-A2F8-B7B5B8A24D02}" type="pres">
      <dgm:prSet presAssocID="{925F2BF5-3130-4084-BB19-F361C9459901}" presName="composite" presStyleCnt="0"/>
      <dgm:spPr/>
    </dgm:pt>
    <dgm:pt modelId="{51CB9582-8037-4D0F-898E-86C30441A570}" type="pres">
      <dgm:prSet presAssocID="{925F2BF5-3130-4084-BB19-F361C9459901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875889D-1707-4A0D-8DEB-3AD703033D28}" type="pres">
      <dgm:prSet presAssocID="{925F2BF5-3130-4084-BB19-F361C9459901}" presName="txShp" presStyleLbl="node1" presStyleIdx="0" presStyleCnt="2">
        <dgm:presLayoutVars>
          <dgm:bulletEnabled val="1"/>
        </dgm:presLayoutVars>
      </dgm:prSet>
      <dgm:spPr/>
    </dgm:pt>
    <dgm:pt modelId="{8F42980C-E925-44D2-8411-99A09D9E6979}" type="pres">
      <dgm:prSet presAssocID="{C5A02393-81CC-47F5-8AE7-AF0587B34C4C}" presName="spacing" presStyleCnt="0"/>
      <dgm:spPr/>
    </dgm:pt>
    <dgm:pt modelId="{76345160-29AC-476D-9909-7EFA76905C86}" type="pres">
      <dgm:prSet presAssocID="{1AE297CE-4243-409A-A910-6A88B8ECFB66}" presName="composite" presStyleCnt="0"/>
      <dgm:spPr/>
    </dgm:pt>
    <dgm:pt modelId="{21BFB9D0-ED77-4833-B2DD-4141A97CCBC7}" type="pres">
      <dgm:prSet presAssocID="{1AE297CE-4243-409A-A910-6A88B8ECFB66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0AAC60E-2497-4102-A9A7-423B25EE0521}" type="pres">
      <dgm:prSet presAssocID="{1AE297CE-4243-409A-A910-6A88B8ECFB66}" presName="txShp" presStyleLbl="node1" presStyleIdx="1" presStyleCnt="2">
        <dgm:presLayoutVars>
          <dgm:bulletEnabled val="1"/>
        </dgm:presLayoutVars>
      </dgm:prSet>
      <dgm:spPr/>
    </dgm:pt>
  </dgm:ptLst>
  <dgm:cxnLst>
    <dgm:cxn modelId="{4B310431-1371-4DBC-AC4A-6922DC7309D9}" type="presOf" srcId="{1AE297CE-4243-409A-A910-6A88B8ECFB66}" destId="{20AAC60E-2497-4102-A9A7-423B25EE0521}" srcOrd="0" destOrd="0" presId="urn:microsoft.com/office/officeart/2005/8/layout/vList3"/>
    <dgm:cxn modelId="{021EB06B-D07D-4103-A04B-C7FF57F6531F}" srcId="{FCB72E5F-DB23-4BC2-8107-7218C7AEE4DB}" destId="{925F2BF5-3130-4084-BB19-F361C9459901}" srcOrd="0" destOrd="0" parTransId="{1819587B-2F00-4381-BE72-B8CF4F9C7BA5}" sibTransId="{C5A02393-81CC-47F5-8AE7-AF0587B34C4C}"/>
    <dgm:cxn modelId="{BC6E2C74-6770-4A5B-B921-FBF5BBC5A543}" type="presOf" srcId="{FCB72E5F-DB23-4BC2-8107-7218C7AEE4DB}" destId="{126E74B4-86D8-440D-A7C9-73BCA8CC8B8C}" srcOrd="0" destOrd="0" presId="urn:microsoft.com/office/officeart/2005/8/layout/vList3"/>
    <dgm:cxn modelId="{F35959B1-8AB7-4F82-AFBC-FEE4E01A86EC}" type="presOf" srcId="{925F2BF5-3130-4084-BB19-F361C9459901}" destId="{D875889D-1707-4A0D-8DEB-3AD703033D28}" srcOrd="0" destOrd="0" presId="urn:microsoft.com/office/officeart/2005/8/layout/vList3"/>
    <dgm:cxn modelId="{700401ED-5F7B-4542-808B-1F517A655ABA}" srcId="{FCB72E5F-DB23-4BC2-8107-7218C7AEE4DB}" destId="{1AE297CE-4243-409A-A910-6A88B8ECFB66}" srcOrd="1" destOrd="0" parTransId="{174E7078-D5CF-46D0-8E24-027010341356}" sibTransId="{1EA9F1DA-B618-4E6E-B1F3-8BF41312900D}"/>
    <dgm:cxn modelId="{929DA579-1EE9-4043-ADE6-CCE5759509F1}" type="presParOf" srcId="{126E74B4-86D8-440D-A7C9-73BCA8CC8B8C}" destId="{E95CFC97-2879-43A9-A2F8-B7B5B8A24D02}" srcOrd="0" destOrd="0" presId="urn:microsoft.com/office/officeart/2005/8/layout/vList3"/>
    <dgm:cxn modelId="{6F6C90D3-EC5D-4BE8-90F9-50C7DF6703C3}" type="presParOf" srcId="{E95CFC97-2879-43A9-A2F8-B7B5B8A24D02}" destId="{51CB9582-8037-4D0F-898E-86C30441A570}" srcOrd="0" destOrd="0" presId="urn:microsoft.com/office/officeart/2005/8/layout/vList3"/>
    <dgm:cxn modelId="{DFA70F15-4320-4930-A13E-DCA9B30BAED2}" type="presParOf" srcId="{E95CFC97-2879-43A9-A2F8-B7B5B8A24D02}" destId="{D875889D-1707-4A0D-8DEB-3AD703033D28}" srcOrd="1" destOrd="0" presId="urn:microsoft.com/office/officeart/2005/8/layout/vList3"/>
    <dgm:cxn modelId="{63689443-F018-4911-BFF3-B2538EED5564}" type="presParOf" srcId="{126E74B4-86D8-440D-A7C9-73BCA8CC8B8C}" destId="{8F42980C-E925-44D2-8411-99A09D9E6979}" srcOrd="1" destOrd="0" presId="urn:microsoft.com/office/officeart/2005/8/layout/vList3"/>
    <dgm:cxn modelId="{AB68D60A-43F3-453F-B8D7-226AD0F45BCC}" type="presParOf" srcId="{126E74B4-86D8-440D-A7C9-73BCA8CC8B8C}" destId="{76345160-29AC-476D-9909-7EFA76905C86}" srcOrd="2" destOrd="0" presId="urn:microsoft.com/office/officeart/2005/8/layout/vList3"/>
    <dgm:cxn modelId="{4F3A08EE-39CE-4622-ABCB-9A69FFA46885}" type="presParOf" srcId="{76345160-29AC-476D-9909-7EFA76905C86}" destId="{21BFB9D0-ED77-4833-B2DD-4141A97CCBC7}" srcOrd="0" destOrd="0" presId="urn:microsoft.com/office/officeart/2005/8/layout/vList3"/>
    <dgm:cxn modelId="{CACE382C-F14C-4CEE-AE40-732D372723FF}" type="presParOf" srcId="{76345160-29AC-476D-9909-7EFA76905C86}" destId="{20AAC60E-2497-4102-A9A7-423B25EE052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9D544C-48EA-49F9-8814-623377E4152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F6178FD9-CD41-4B21-A56D-8049AA820223}">
      <dgm:prSet phldrT="[Tekst]" custT="1"/>
      <dgm:spPr>
        <a:noFill/>
        <a:ln>
          <a:noFill/>
        </a:ln>
      </dgm:spPr>
      <dgm:t>
        <a:bodyPr/>
        <a:lstStyle/>
        <a:p>
          <a:r>
            <a:rPr lang="da-DK" sz="3100" dirty="0"/>
            <a:t>Alm bil: 200.000 kr.</a:t>
          </a:r>
          <a:r>
            <a:rPr lang="da-DK" sz="3300" dirty="0"/>
            <a:t> </a:t>
          </a:r>
        </a:p>
      </dgm:t>
    </dgm:pt>
    <dgm:pt modelId="{234332F8-D6F6-4A50-8C4E-3661E9AE5B05}" type="parTrans" cxnId="{4988E010-823A-4A3F-BB04-39D5606521E7}">
      <dgm:prSet/>
      <dgm:spPr/>
      <dgm:t>
        <a:bodyPr/>
        <a:lstStyle/>
        <a:p>
          <a:endParaRPr lang="da-DK"/>
        </a:p>
      </dgm:t>
    </dgm:pt>
    <dgm:pt modelId="{9C7C71A9-8A2B-419B-B280-6287713A3491}" type="sibTrans" cxnId="{4988E010-823A-4A3F-BB04-39D5606521E7}">
      <dgm:prSet/>
      <dgm:spPr/>
      <dgm:t>
        <a:bodyPr/>
        <a:lstStyle/>
        <a:p>
          <a:endParaRPr lang="da-DK"/>
        </a:p>
      </dgm:t>
    </dgm:pt>
    <dgm:pt modelId="{DDC49C9C-4BFC-428E-82D1-E08721B5B701}">
      <dgm:prSet phldrT="[Tekst]" custT="1"/>
      <dgm:spPr>
        <a:noFill/>
        <a:ln>
          <a:noFill/>
        </a:ln>
      </dgm:spPr>
      <dgm:t>
        <a:bodyPr/>
        <a:lstStyle/>
        <a:p>
          <a:r>
            <a:rPr lang="da-DK" sz="3100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El-bil: 300.000 kr.</a:t>
          </a:r>
        </a:p>
      </dgm:t>
    </dgm:pt>
    <dgm:pt modelId="{112A68F3-B4E2-453B-A01B-BD8EF3D79486}" type="parTrans" cxnId="{A6911F67-23EC-482B-A23D-A933B2BE055E}">
      <dgm:prSet/>
      <dgm:spPr/>
      <dgm:t>
        <a:bodyPr/>
        <a:lstStyle/>
        <a:p>
          <a:endParaRPr lang="da-DK"/>
        </a:p>
      </dgm:t>
    </dgm:pt>
    <dgm:pt modelId="{A2D192B8-0740-47FF-9C03-3043CF259165}" type="sibTrans" cxnId="{A6911F67-23EC-482B-A23D-A933B2BE055E}">
      <dgm:prSet/>
      <dgm:spPr/>
      <dgm:t>
        <a:bodyPr/>
        <a:lstStyle/>
        <a:p>
          <a:endParaRPr lang="da-DK"/>
        </a:p>
      </dgm:t>
    </dgm:pt>
    <dgm:pt modelId="{B3D99F58-2352-4174-B0D6-2391B17ED005}">
      <dgm:prSet phldrT="[Tekst]" custT="1"/>
      <dgm:spPr>
        <a:noFill/>
        <a:ln>
          <a:noFill/>
        </a:ln>
      </dgm:spPr>
      <dgm:t>
        <a:bodyPr/>
        <a:lstStyle/>
        <a:p>
          <a:r>
            <a:rPr lang="da-DK" sz="3100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Cykel ny: 5.000 kr. cykel brugt 1.000 kr.</a:t>
          </a:r>
        </a:p>
      </dgm:t>
    </dgm:pt>
    <dgm:pt modelId="{8F15D911-A768-4E95-BFA4-59F0F0D2C806}" type="parTrans" cxnId="{C7A90B0A-C679-4970-93A1-2761F914F25E}">
      <dgm:prSet/>
      <dgm:spPr/>
      <dgm:t>
        <a:bodyPr/>
        <a:lstStyle/>
        <a:p>
          <a:endParaRPr lang="da-DK"/>
        </a:p>
      </dgm:t>
    </dgm:pt>
    <dgm:pt modelId="{6C0BCF3E-8656-4CCD-931B-135F0537E388}" type="sibTrans" cxnId="{C7A90B0A-C679-4970-93A1-2761F914F25E}">
      <dgm:prSet/>
      <dgm:spPr/>
      <dgm:t>
        <a:bodyPr/>
        <a:lstStyle/>
        <a:p>
          <a:endParaRPr lang="da-DK"/>
        </a:p>
      </dgm:t>
    </dgm:pt>
    <dgm:pt modelId="{B1FDA7D4-1025-4DE4-958D-82A8FF4006A1}">
      <dgm:prSet/>
      <dgm:spPr>
        <a:noFill/>
        <a:ln>
          <a:noFill/>
        </a:ln>
      </dgm:spPr>
      <dgm:t>
        <a:bodyPr/>
        <a:lstStyle/>
        <a:p>
          <a:r>
            <a:rPr lang="da-DK" dirty="0" err="1">
              <a:solidFill>
                <a:prstClr val="white"/>
              </a:solidFill>
              <a:latin typeface="Arial" panose="020B0604020202020204"/>
            </a:rPr>
            <a:t>El-cykel</a:t>
          </a:r>
          <a:r>
            <a:rPr lang="da-DK" dirty="0">
              <a:solidFill>
                <a:prstClr val="white"/>
              </a:solidFill>
              <a:latin typeface="Arial" panose="020B0604020202020204"/>
            </a:rPr>
            <a:t>: 15.000 kr. </a:t>
          </a:r>
          <a:br>
            <a:rPr lang="da-DK" dirty="0">
              <a:solidFill>
                <a:prstClr val="white"/>
              </a:solidFill>
              <a:latin typeface="Arial" panose="020B0604020202020204"/>
            </a:rPr>
          </a:br>
          <a:r>
            <a:rPr lang="da-DK" dirty="0" err="1">
              <a:solidFill>
                <a:prstClr val="white"/>
              </a:solidFill>
              <a:latin typeface="Arial" panose="020B0604020202020204"/>
            </a:rPr>
            <a:t>el-cykel</a:t>
          </a:r>
          <a:r>
            <a:rPr lang="da-DK" dirty="0">
              <a:solidFill>
                <a:prstClr val="white"/>
              </a:solidFill>
              <a:latin typeface="Arial" panose="020B0604020202020204"/>
            </a:rPr>
            <a:t> brugt: 7.500 kr.</a:t>
          </a:r>
          <a:endParaRPr lang="da-DK" dirty="0"/>
        </a:p>
      </dgm:t>
    </dgm:pt>
    <dgm:pt modelId="{AFD74466-DC7D-4B7F-8458-06BFA0FF8105}" type="parTrans" cxnId="{5B1771BE-B8FF-402E-BD62-A8B491861ED1}">
      <dgm:prSet/>
      <dgm:spPr/>
      <dgm:t>
        <a:bodyPr/>
        <a:lstStyle/>
        <a:p>
          <a:endParaRPr lang="da-DK"/>
        </a:p>
      </dgm:t>
    </dgm:pt>
    <dgm:pt modelId="{83C57488-A2E2-4C19-A8F3-5724A57EBB10}" type="sibTrans" cxnId="{5B1771BE-B8FF-402E-BD62-A8B491861ED1}">
      <dgm:prSet/>
      <dgm:spPr/>
      <dgm:t>
        <a:bodyPr/>
        <a:lstStyle/>
        <a:p>
          <a:endParaRPr lang="da-DK"/>
        </a:p>
      </dgm:t>
    </dgm:pt>
    <dgm:pt modelId="{1D454D5F-F9EB-4D29-8442-E40799757BE1}" type="pres">
      <dgm:prSet presAssocID="{599D544C-48EA-49F9-8814-623377E41528}" presName="linearFlow" presStyleCnt="0">
        <dgm:presLayoutVars>
          <dgm:dir/>
          <dgm:resizeHandles val="exact"/>
        </dgm:presLayoutVars>
      </dgm:prSet>
      <dgm:spPr/>
    </dgm:pt>
    <dgm:pt modelId="{35D36A8D-02EE-434F-9EB2-3B6A748E1AFF}" type="pres">
      <dgm:prSet presAssocID="{F6178FD9-CD41-4B21-A56D-8049AA820223}" presName="composite" presStyleCnt="0"/>
      <dgm:spPr/>
    </dgm:pt>
    <dgm:pt modelId="{D8DB2040-A58B-46AA-B15E-14A0D1BEC13E}" type="pres">
      <dgm:prSet presAssocID="{F6178FD9-CD41-4B21-A56D-8049AA820223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44F5DD0-C70A-48B1-A6D5-05B0BF213533}" type="pres">
      <dgm:prSet presAssocID="{F6178FD9-CD41-4B21-A56D-8049AA820223}" presName="txShp" presStyleLbl="node1" presStyleIdx="0" presStyleCnt="4">
        <dgm:presLayoutVars>
          <dgm:bulletEnabled val="1"/>
        </dgm:presLayoutVars>
      </dgm:prSet>
      <dgm:spPr/>
    </dgm:pt>
    <dgm:pt modelId="{6F262F7B-A2DD-4A34-9CA8-A12625041FF2}" type="pres">
      <dgm:prSet presAssocID="{9C7C71A9-8A2B-419B-B280-6287713A3491}" presName="spacing" presStyleCnt="0"/>
      <dgm:spPr/>
    </dgm:pt>
    <dgm:pt modelId="{09BCC72F-E4A1-4ACD-9DEC-6F8598EC189C}" type="pres">
      <dgm:prSet presAssocID="{DDC49C9C-4BFC-428E-82D1-E08721B5B701}" presName="composite" presStyleCnt="0"/>
      <dgm:spPr/>
    </dgm:pt>
    <dgm:pt modelId="{2502E954-0509-4ED7-A869-B27A396339FB}" type="pres">
      <dgm:prSet presAssocID="{DDC49C9C-4BFC-428E-82D1-E08721B5B701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49250C7-549B-485B-987B-A116F0EF0D55}" type="pres">
      <dgm:prSet presAssocID="{DDC49C9C-4BFC-428E-82D1-E08721B5B701}" presName="txShp" presStyleLbl="node1" presStyleIdx="1" presStyleCnt="4">
        <dgm:presLayoutVars>
          <dgm:bulletEnabled val="1"/>
        </dgm:presLayoutVars>
      </dgm:prSet>
      <dgm:spPr/>
    </dgm:pt>
    <dgm:pt modelId="{F179E7B1-3917-48A3-A7E3-014AAE001F70}" type="pres">
      <dgm:prSet presAssocID="{A2D192B8-0740-47FF-9C03-3043CF259165}" presName="spacing" presStyleCnt="0"/>
      <dgm:spPr/>
    </dgm:pt>
    <dgm:pt modelId="{6F272DF5-BB60-46EA-A3F3-414E20A06481}" type="pres">
      <dgm:prSet presAssocID="{B3D99F58-2352-4174-B0D6-2391B17ED005}" presName="composite" presStyleCnt="0"/>
      <dgm:spPr/>
    </dgm:pt>
    <dgm:pt modelId="{E4AF83F3-112F-48B8-AA52-A2679DD3ACE9}" type="pres">
      <dgm:prSet presAssocID="{B3D99F58-2352-4174-B0D6-2391B17ED005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806039A-5B67-4413-B3E1-18A74B322AC5}" type="pres">
      <dgm:prSet presAssocID="{B3D99F58-2352-4174-B0D6-2391B17ED005}" presName="txShp" presStyleLbl="node1" presStyleIdx="2" presStyleCnt="4">
        <dgm:presLayoutVars>
          <dgm:bulletEnabled val="1"/>
        </dgm:presLayoutVars>
      </dgm:prSet>
      <dgm:spPr/>
    </dgm:pt>
    <dgm:pt modelId="{736BBDEF-2383-449A-AF49-1605EFA5B208}" type="pres">
      <dgm:prSet presAssocID="{6C0BCF3E-8656-4CCD-931B-135F0537E388}" presName="spacing" presStyleCnt="0"/>
      <dgm:spPr/>
    </dgm:pt>
    <dgm:pt modelId="{A1B5291D-4F3B-4A6E-9DBA-AAA69B36DBCA}" type="pres">
      <dgm:prSet presAssocID="{B1FDA7D4-1025-4DE4-958D-82A8FF4006A1}" presName="composite" presStyleCnt="0"/>
      <dgm:spPr/>
    </dgm:pt>
    <dgm:pt modelId="{ADE29255-7C26-41DA-8730-CFEC200D92CE}" type="pres">
      <dgm:prSet presAssocID="{B1FDA7D4-1025-4DE4-958D-82A8FF4006A1}" presName="imgShp" presStyleLbl="fgImgPlace1" presStyleIdx="3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806AFB4-129F-4F73-9363-C9A8ABE86444}" type="pres">
      <dgm:prSet presAssocID="{B1FDA7D4-1025-4DE4-958D-82A8FF4006A1}" presName="txShp" presStyleLbl="node1" presStyleIdx="3" presStyleCnt="4">
        <dgm:presLayoutVars>
          <dgm:bulletEnabled val="1"/>
        </dgm:presLayoutVars>
      </dgm:prSet>
      <dgm:spPr/>
    </dgm:pt>
  </dgm:ptLst>
  <dgm:cxnLst>
    <dgm:cxn modelId="{C7A90B0A-C679-4970-93A1-2761F914F25E}" srcId="{599D544C-48EA-49F9-8814-623377E41528}" destId="{B3D99F58-2352-4174-B0D6-2391B17ED005}" srcOrd="2" destOrd="0" parTransId="{8F15D911-A768-4E95-BFA4-59F0F0D2C806}" sibTransId="{6C0BCF3E-8656-4CCD-931B-135F0537E388}"/>
    <dgm:cxn modelId="{B55EF60F-3CDC-4126-BECA-DEE6B916DBC1}" type="presOf" srcId="{F6178FD9-CD41-4B21-A56D-8049AA820223}" destId="{144F5DD0-C70A-48B1-A6D5-05B0BF213533}" srcOrd="0" destOrd="0" presId="urn:microsoft.com/office/officeart/2005/8/layout/vList3"/>
    <dgm:cxn modelId="{4988E010-823A-4A3F-BB04-39D5606521E7}" srcId="{599D544C-48EA-49F9-8814-623377E41528}" destId="{F6178FD9-CD41-4B21-A56D-8049AA820223}" srcOrd="0" destOrd="0" parTransId="{234332F8-D6F6-4A50-8C4E-3661E9AE5B05}" sibTransId="{9C7C71A9-8A2B-419B-B280-6287713A3491}"/>
    <dgm:cxn modelId="{36DADF21-E75B-4751-9710-746652B26475}" type="presOf" srcId="{DDC49C9C-4BFC-428E-82D1-E08721B5B701}" destId="{E49250C7-549B-485B-987B-A116F0EF0D55}" srcOrd="0" destOrd="0" presId="urn:microsoft.com/office/officeart/2005/8/layout/vList3"/>
    <dgm:cxn modelId="{A6911F67-23EC-482B-A23D-A933B2BE055E}" srcId="{599D544C-48EA-49F9-8814-623377E41528}" destId="{DDC49C9C-4BFC-428E-82D1-E08721B5B701}" srcOrd="1" destOrd="0" parTransId="{112A68F3-B4E2-453B-A01B-BD8EF3D79486}" sibTransId="{A2D192B8-0740-47FF-9C03-3043CF259165}"/>
    <dgm:cxn modelId="{BD1AC9A9-EC90-4467-B3B9-137D3565DE6B}" type="presOf" srcId="{599D544C-48EA-49F9-8814-623377E41528}" destId="{1D454D5F-F9EB-4D29-8442-E40799757BE1}" srcOrd="0" destOrd="0" presId="urn:microsoft.com/office/officeart/2005/8/layout/vList3"/>
    <dgm:cxn modelId="{5B1771BE-B8FF-402E-BD62-A8B491861ED1}" srcId="{599D544C-48EA-49F9-8814-623377E41528}" destId="{B1FDA7D4-1025-4DE4-958D-82A8FF4006A1}" srcOrd="3" destOrd="0" parTransId="{AFD74466-DC7D-4B7F-8458-06BFA0FF8105}" sibTransId="{83C57488-A2E2-4C19-A8F3-5724A57EBB10}"/>
    <dgm:cxn modelId="{F69ABEDE-77B9-49B4-9EAB-6451DA3864F7}" type="presOf" srcId="{B3D99F58-2352-4174-B0D6-2391B17ED005}" destId="{6806039A-5B67-4413-B3E1-18A74B322AC5}" srcOrd="0" destOrd="0" presId="urn:microsoft.com/office/officeart/2005/8/layout/vList3"/>
    <dgm:cxn modelId="{170CA0F5-E199-48B4-96DA-335B3FDB0394}" type="presOf" srcId="{B1FDA7D4-1025-4DE4-958D-82A8FF4006A1}" destId="{B806AFB4-129F-4F73-9363-C9A8ABE86444}" srcOrd="0" destOrd="0" presId="urn:microsoft.com/office/officeart/2005/8/layout/vList3"/>
    <dgm:cxn modelId="{A8751B6A-4E72-4DA9-8F55-F28662DB0BD5}" type="presParOf" srcId="{1D454D5F-F9EB-4D29-8442-E40799757BE1}" destId="{35D36A8D-02EE-434F-9EB2-3B6A748E1AFF}" srcOrd="0" destOrd="0" presId="urn:microsoft.com/office/officeart/2005/8/layout/vList3"/>
    <dgm:cxn modelId="{CF175791-1F01-4F72-9FDD-D6A8355A97B7}" type="presParOf" srcId="{35D36A8D-02EE-434F-9EB2-3B6A748E1AFF}" destId="{D8DB2040-A58B-46AA-B15E-14A0D1BEC13E}" srcOrd="0" destOrd="0" presId="urn:microsoft.com/office/officeart/2005/8/layout/vList3"/>
    <dgm:cxn modelId="{D0E43CD7-F934-4914-97D3-D7EAF75A86E5}" type="presParOf" srcId="{35D36A8D-02EE-434F-9EB2-3B6A748E1AFF}" destId="{144F5DD0-C70A-48B1-A6D5-05B0BF213533}" srcOrd="1" destOrd="0" presId="urn:microsoft.com/office/officeart/2005/8/layout/vList3"/>
    <dgm:cxn modelId="{BCFEB471-E3D2-4912-9057-AD3ED8C7C622}" type="presParOf" srcId="{1D454D5F-F9EB-4D29-8442-E40799757BE1}" destId="{6F262F7B-A2DD-4A34-9CA8-A12625041FF2}" srcOrd="1" destOrd="0" presId="urn:microsoft.com/office/officeart/2005/8/layout/vList3"/>
    <dgm:cxn modelId="{54E7C84E-189D-4AB2-8DA5-C91FF6A24345}" type="presParOf" srcId="{1D454D5F-F9EB-4D29-8442-E40799757BE1}" destId="{09BCC72F-E4A1-4ACD-9DEC-6F8598EC189C}" srcOrd="2" destOrd="0" presId="urn:microsoft.com/office/officeart/2005/8/layout/vList3"/>
    <dgm:cxn modelId="{BB02D54A-5EE8-4017-BBA2-48278BB5977F}" type="presParOf" srcId="{09BCC72F-E4A1-4ACD-9DEC-6F8598EC189C}" destId="{2502E954-0509-4ED7-A869-B27A396339FB}" srcOrd="0" destOrd="0" presId="urn:microsoft.com/office/officeart/2005/8/layout/vList3"/>
    <dgm:cxn modelId="{2036DD79-E773-4801-8D8C-7C9F2131268B}" type="presParOf" srcId="{09BCC72F-E4A1-4ACD-9DEC-6F8598EC189C}" destId="{E49250C7-549B-485B-987B-A116F0EF0D55}" srcOrd="1" destOrd="0" presId="urn:microsoft.com/office/officeart/2005/8/layout/vList3"/>
    <dgm:cxn modelId="{AAA3F53C-C003-424A-9ED8-EF17B73F1C64}" type="presParOf" srcId="{1D454D5F-F9EB-4D29-8442-E40799757BE1}" destId="{F179E7B1-3917-48A3-A7E3-014AAE001F70}" srcOrd="3" destOrd="0" presId="urn:microsoft.com/office/officeart/2005/8/layout/vList3"/>
    <dgm:cxn modelId="{B48A61CF-DF32-4503-9BCF-020EFE7D8ED5}" type="presParOf" srcId="{1D454D5F-F9EB-4D29-8442-E40799757BE1}" destId="{6F272DF5-BB60-46EA-A3F3-414E20A06481}" srcOrd="4" destOrd="0" presId="urn:microsoft.com/office/officeart/2005/8/layout/vList3"/>
    <dgm:cxn modelId="{213DC0C2-0B19-4D37-B854-D9216AB67E3C}" type="presParOf" srcId="{6F272DF5-BB60-46EA-A3F3-414E20A06481}" destId="{E4AF83F3-112F-48B8-AA52-A2679DD3ACE9}" srcOrd="0" destOrd="0" presId="urn:microsoft.com/office/officeart/2005/8/layout/vList3"/>
    <dgm:cxn modelId="{698B27CF-EF59-4432-B4C9-855E34881CD0}" type="presParOf" srcId="{6F272DF5-BB60-46EA-A3F3-414E20A06481}" destId="{6806039A-5B67-4413-B3E1-18A74B322AC5}" srcOrd="1" destOrd="0" presId="urn:microsoft.com/office/officeart/2005/8/layout/vList3"/>
    <dgm:cxn modelId="{52C375EB-96F5-4ACE-8630-750F90FA0F08}" type="presParOf" srcId="{1D454D5F-F9EB-4D29-8442-E40799757BE1}" destId="{736BBDEF-2383-449A-AF49-1605EFA5B208}" srcOrd="5" destOrd="0" presId="urn:microsoft.com/office/officeart/2005/8/layout/vList3"/>
    <dgm:cxn modelId="{986D19BE-8AB8-46CD-9DA4-FC873E5231AD}" type="presParOf" srcId="{1D454D5F-F9EB-4D29-8442-E40799757BE1}" destId="{A1B5291D-4F3B-4A6E-9DBA-AAA69B36DBCA}" srcOrd="6" destOrd="0" presId="urn:microsoft.com/office/officeart/2005/8/layout/vList3"/>
    <dgm:cxn modelId="{E0318FAE-DE9D-4FA3-9B00-566F84891529}" type="presParOf" srcId="{A1B5291D-4F3B-4A6E-9DBA-AAA69B36DBCA}" destId="{ADE29255-7C26-41DA-8730-CFEC200D92CE}" srcOrd="0" destOrd="0" presId="urn:microsoft.com/office/officeart/2005/8/layout/vList3"/>
    <dgm:cxn modelId="{B7CDF17C-F9CE-496F-B249-FC60D182DD52}" type="presParOf" srcId="{A1B5291D-4F3B-4A6E-9DBA-AAA69B36DBCA}" destId="{B806AFB4-129F-4F73-9363-C9A8ABE8644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B72E5F-DB23-4BC2-8107-7218C7AEE4D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25F2BF5-3130-4084-BB19-F361C9459901}">
      <dgm:prSet phldrT="[Tekst]" custT="1"/>
      <dgm:spPr>
        <a:noFill/>
        <a:ln>
          <a:noFill/>
        </a:ln>
      </dgm:spPr>
      <dgm:t>
        <a:bodyPr/>
        <a:lstStyle/>
        <a:p>
          <a:r>
            <a:rPr lang="da-DK" sz="3100" dirty="0"/>
            <a:t>1990’erne:</a:t>
          </a:r>
          <a:br>
            <a:rPr lang="da-DK" sz="3100" dirty="0"/>
          </a:br>
          <a:r>
            <a:rPr lang="da-DK" sz="3100" dirty="0"/>
            <a:t>7 ud af 10 børn cyklede til skole</a:t>
          </a:r>
        </a:p>
      </dgm:t>
    </dgm:pt>
    <dgm:pt modelId="{1819587B-2F00-4381-BE72-B8CF4F9C7BA5}" type="parTrans" cxnId="{021EB06B-D07D-4103-A04B-C7FF57F6531F}">
      <dgm:prSet/>
      <dgm:spPr/>
      <dgm:t>
        <a:bodyPr/>
        <a:lstStyle/>
        <a:p>
          <a:endParaRPr lang="da-DK"/>
        </a:p>
      </dgm:t>
    </dgm:pt>
    <dgm:pt modelId="{C5A02393-81CC-47F5-8AE7-AF0587B34C4C}" type="sibTrans" cxnId="{021EB06B-D07D-4103-A04B-C7FF57F6531F}">
      <dgm:prSet/>
      <dgm:spPr/>
      <dgm:t>
        <a:bodyPr/>
        <a:lstStyle/>
        <a:p>
          <a:endParaRPr lang="da-DK"/>
        </a:p>
      </dgm:t>
    </dgm:pt>
    <dgm:pt modelId="{1AE297CE-4243-409A-A910-6A88B8ECFB66}">
      <dgm:prSet phldrT="[Tekst]" custT="1"/>
      <dgm:spPr>
        <a:noFill/>
        <a:ln>
          <a:noFill/>
        </a:ln>
      </dgm:spPr>
      <dgm:t>
        <a:bodyPr/>
        <a:lstStyle/>
        <a:p>
          <a:r>
            <a:rPr lang="da-DK" sz="3100" dirty="0"/>
            <a:t>2021:</a:t>
          </a:r>
        </a:p>
        <a:p>
          <a:r>
            <a:rPr lang="da-DK" sz="3100" dirty="0"/>
            <a:t>5 ud af 10 børn cykler til skole</a:t>
          </a:r>
        </a:p>
      </dgm:t>
    </dgm:pt>
    <dgm:pt modelId="{174E7078-D5CF-46D0-8E24-027010341356}" type="parTrans" cxnId="{700401ED-5F7B-4542-808B-1F517A655ABA}">
      <dgm:prSet/>
      <dgm:spPr/>
      <dgm:t>
        <a:bodyPr/>
        <a:lstStyle/>
        <a:p>
          <a:endParaRPr lang="da-DK"/>
        </a:p>
      </dgm:t>
    </dgm:pt>
    <dgm:pt modelId="{1EA9F1DA-B618-4E6E-B1F3-8BF41312900D}" type="sibTrans" cxnId="{700401ED-5F7B-4542-808B-1F517A655ABA}">
      <dgm:prSet/>
      <dgm:spPr/>
      <dgm:t>
        <a:bodyPr/>
        <a:lstStyle/>
        <a:p>
          <a:endParaRPr lang="da-DK"/>
        </a:p>
      </dgm:t>
    </dgm:pt>
    <dgm:pt modelId="{126E74B4-86D8-440D-A7C9-73BCA8CC8B8C}" type="pres">
      <dgm:prSet presAssocID="{FCB72E5F-DB23-4BC2-8107-7218C7AEE4DB}" presName="linearFlow" presStyleCnt="0">
        <dgm:presLayoutVars>
          <dgm:dir/>
          <dgm:resizeHandles val="exact"/>
        </dgm:presLayoutVars>
      </dgm:prSet>
      <dgm:spPr/>
    </dgm:pt>
    <dgm:pt modelId="{E95CFC97-2879-43A9-A2F8-B7B5B8A24D02}" type="pres">
      <dgm:prSet presAssocID="{925F2BF5-3130-4084-BB19-F361C9459901}" presName="composite" presStyleCnt="0"/>
      <dgm:spPr/>
    </dgm:pt>
    <dgm:pt modelId="{51CB9582-8037-4D0F-898E-86C30441A570}" type="pres">
      <dgm:prSet presAssocID="{925F2BF5-3130-4084-BB19-F361C9459901}" presName="imgShp" presStyleLbl="fgImgPlace1" presStyleIdx="0" presStyleCnt="2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D875889D-1707-4A0D-8DEB-3AD703033D28}" type="pres">
      <dgm:prSet presAssocID="{925F2BF5-3130-4084-BB19-F361C9459901}" presName="txShp" presStyleLbl="node1" presStyleIdx="0" presStyleCnt="2">
        <dgm:presLayoutVars>
          <dgm:bulletEnabled val="1"/>
        </dgm:presLayoutVars>
      </dgm:prSet>
      <dgm:spPr/>
    </dgm:pt>
    <dgm:pt modelId="{8F42980C-E925-44D2-8411-99A09D9E6979}" type="pres">
      <dgm:prSet presAssocID="{C5A02393-81CC-47F5-8AE7-AF0587B34C4C}" presName="spacing" presStyleCnt="0"/>
      <dgm:spPr/>
    </dgm:pt>
    <dgm:pt modelId="{76345160-29AC-476D-9909-7EFA76905C86}" type="pres">
      <dgm:prSet presAssocID="{1AE297CE-4243-409A-A910-6A88B8ECFB66}" presName="composite" presStyleCnt="0"/>
      <dgm:spPr/>
    </dgm:pt>
    <dgm:pt modelId="{21BFB9D0-ED77-4833-B2DD-4141A97CCBC7}" type="pres">
      <dgm:prSet presAssocID="{1AE297CE-4243-409A-A910-6A88B8ECFB66}" presName="imgShp" presStyleLbl="fgImgPlace1" presStyleIdx="1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0AAC60E-2497-4102-A9A7-423B25EE0521}" type="pres">
      <dgm:prSet presAssocID="{1AE297CE-4243-409A-A910-6A88B8ECFB66}" presName="txShp" presStyleLbl="node1" presStyleIdx="1" presStyleCnt="2">
        <dgm:presLayoutVars>
          <dgm:bulletEnabled val="1"/>
        </dgm:presLayoutVars>
      </dgm:prSet>
      <dgm:spPr/>
    </dgm:pt>
  </dgm:ptLst>
  <dgm:cxnLst>
    <dgm:cxn modelId="{4B310431-1371-4DBC-AC4A-6922DC7309D9}" type="presOf" srcId="{1AE297CE-4243-409A-A910-6A88B8ECFB66}" destId="{20AAC60E-2497-4102-A9A7-423B25EE0521}" srcOrd="0" destOrd="0" presId="urn:microsoft.com/office/officeart/2005/8/layout/vList3"/>
    <dgm:cxn modelId="{021EB06B-D07D-4103-A04B-C7FF57F6531F}" srcId="{FCB72E5F-DB23-4BC2-8107-7218C7AEE4DB}" destId="{925F2BF5-3130-4084-BB19-F361C9459901}" srcOrd="0" destOrd="0" parTransId="{1819587B-2F00-4381-BE72-B8CF4F9C7BA5}" sibTransId="{C5A02393-81CC-47F5-8AE7-AF0587B34C4C}"/>
    <dgm:cxn modelId="{BC6E2C74-6770-4A5B-B921-FBF5BBC5A543}" type="presOf" srcId="{FCB72E5F-DB23-4BC2-8107-7218C7AEE4DB}" destId="{126E74B4-86D8-440D-A7C9-73BCA8CC8B8C}" srcOrd="0" destOrd="0" presId="urn:microsoft.com/office/officeart/2005/8/layout/vList3"/>
    <dgm:cxn modelId="{F35959B1-8AB7-4F82-AFBC-FEE4E01A86EC}" type="presOf" srcId="{925F2BF5-3130-4084-BB19-F361C9459901}" destId="{D875889D-1707-4A0D-8DEB-3AD703033D28}" srcOrd="0" destOrd="0" presId="urn:microsoft.com/office/officeart/2005/8/layout/vList3"/>
    <dgm:cxn modelId="{700401ED-5F7B-4542-808B-1F517A655ABA}" srcId="{FCB72E5F-DB23-4BC2-8107-7218C7AEE4DB}" destId="{1AE297CE-4243-409A-A910-6A88B8ECFB66}" srcOrd="1" destOrd="0" parTransId="{174E7078-D5CF-46D0-8E24-027010341356}" sibTransId="{1EA9F1DA-B618-4E6E-B1F3-8BF41312900D}"/>
    <dgm:cxn modelId="{929DA579-1EE9-4043-ADE6-CCE5759509F1}" type="presParOf" srcId="{126E74B4-86D8-440D-A7C9-73BCA8CC8B8C}" destId="{E95CFC97-2879-43A9-A2F8-B7B5B8A24D02}" srcOrd="0" destOrd="0" presId="urn:microsoft.com/office/officeart/2005/8/layout/vList3"/>
    <dgm:cxn modelId="{6F6C90D3-EC5D-4BE8-90F9-50C7DF6703C3}" type="presParOf" srcId="{E95CFC97-2879-43A9-A2F8-B7B5B8A24D02}" destId="{51CB9582-8037-4D0F-898E-86C30441A570}" srcOrd="0" destOrd="0" presId="urn:microsoft.com/office/officeart/2005/8/layout/vList3"/>
    <dgm:cxn modelId="{DFA70F15-4320-4930-A13E-DCA9B30BAED2}" type="presParOf" srcId="{E95CFC97-2879-43A9-A2F8-B7B5B8A24D02}" destId="{D875889D-1707-4A0D-8DEB-3AD703033D28}" srcOrd="1" destOrd="0" presId="urn:microsoft.com/office/officeart/2005/8/layout/vList3"/>
    <dgm:cxn modelId="{63689443-F018-4911-BFF3-B2538EED5564}" type="presParOf" srcId="{126E74B4-86D8-440D-A7C9-73BCA8CC8B8C}" destId="{8F42980C-E925-44D2-8411-99A09D9E6979}" srcOrd="1" destOrd="0" presId="urn:microsoft.com/office/officeart/2005/8/layout/vList3"/>
    <dgm:cxn modelId="{AB68D60A-43F3-453F-B8D7-226AD0F45BCC}" type="presParOf" srcId="{126E74B4-86D8-440D-A7C9-73BCA8CC8B8C}" destId="{76345160-29AC-476D-9909-7EFA76905C86}" srcOrd="2" destOrd="0" presId="urn:microsoft.com/office/officeart/2005/8/layout/vList3"/>
    <dgm:cxn modelId="{4F3A08EE-39CE-4622-ABCB-9A69FFA46885}" type="presParOf" srcId="{76345160-29AC-476D-9909-7EFA76905C86}" destId="{21BFB9D0-ED77-4833-B2DD-4141A97CCBC7}" srcOrd="0" destOrd="0" presId="urn:microsoft.com/office/officeart/2005/8/layout/vList3"/>
    <dgm:cxn modelId="{CACE382C-F14C-4CEE-AE40-732D372723FF}" type="presParOf" srcId="{76345160-29AC-476D-9909-7EFA76905C86}" destId="{20AAC60E-2497-4102-A9A7-423B25EE052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5889D-1707-4A0D-8DEB-3AD703033D28}">
      <dsp:nvSpPr>
        <dsp:cNvPr id="0" name=""/>
        <dsp:cNvSpPr/>
      </dsp:nvSpPr>
      <dsp:spPr>
        <a:xfrm rot="10800000">
          <a:off x="1749333" y="1251"/>
          <a:ext cx="4887833" cy="2072749"/>
        </a:xfrm>
        <a:prstGeom prst="homePlat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025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kern="1200" dirty="0"/>
            <a:t>Benzinpris: 11 kr. / liter.</a:t>
          </a:r>
        </a:p>
      </dsp:txBody>
      <dsp:txXfrm rot="10800000">
        <a:off x="2267520" y="1251"/>
        <a:ext cx="4369646" cy="2072749"/>
      </dsp:txXfrm>
    </dsp:sp>
    <dsp:sp modelId="{51CB9582-8037-4D0F-898E-86C30441A570}">
      <dsp:nvSpPr>
        <dsp:cNvPr id="0" name=""/>
        <dsp:cNvSpPr/>
      </dsp:nvSpPr>
      <dsp:spPr>
        <a:xfrm>
          <a:off x="712958" y="1251"/>
          <a:ext cx="2072749" cy="20727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AAC60E-2497-4102-A9A7-423B25EE0521}">
      <dsp:nvSpPr>
        <dsp:cNvPr id="0" name=""/>
        <dsp:cNvSpPr/>
      </dsp:nvSpPr>
      <dsp:spPr>
        <a:xfrm rot="10800000">
          <a:off x="1749333" y="2692732"/>
          <a:ext cx="4887833" cy="2072749"/>
        </a:xfrm>
        <a:prstGeom prst="homePlat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025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kern="1200" dirty="0"/>
            <a:t>Elpris: 2 kr. / kWh</a:t>
          </a:r>
        </a:p>
      </dsp:txBody>
      <dsp:txXfrm rot="10800000">
        <a:off x="2267520" y="2692732"/>
        <a:ext cx="4369646" cy="2072749"/>
      </dsp:txXfrm>
    </dsp:sp>
    <dsp:sp modelId="{21BFB9D0-ED77-4833-B2DD-4141A97CCBC7}">
      <dsp:nvSpPr>
        <dsp:cNvPr id="0" name=""/>
        <dsp:cNvSpPr/>
      </dsp:nvSpPr>
      <dsp:spPr>
        <a:xfrm>
          <a:off x="712958" y="2692732"/>
          <a:ext cx="2072749" cy="207274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F5DD0-C70A-48B1-A6D5-05B0BF213533}">
      <dsp:nvSpPr>
        <dsp:cNvPr id="0" name=""/>
        <dsp:cNvSpPr/>
      </dsp:nvSpPr>
      <dsp:spPr>
        <a:xfrm rot="10800000">
          <a:off x="1737697" y="2526"/>
          <a:ext cx="5405120" cy="1505029"/>
        </a:xfrm>
        <a:prstGeom prst="homePlat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kern="1200" dirty="0"/>
            <a:t>En bils benzinforbrug: 22 km / liter</a:t>
          </a:r>
        </a:p>
      </dsp:txBody>
      <dsp:txXfrm rot="10800000">
        <a:off x="2113954" y="2526"/>
        <a:ext cx="5028863" cy="1505029"/>
      </dsp:txXfrm>
    </dsp:sp>
    <dsp:sp modelId="{D8DB2040-A58B-46AA-B15E-14A0D1BEC13E}">
      <dsp:nvSpPr>
        <dsp:cNvPr id="0" name=""/>
        <dsp:cNvSpPr/>
      </dsp:nvSpPr>
      <dsp:spPr>
        <a:xfrm>
          <a:off x="985182" y="2526"/>
          <a:ext cx="1505029" cy="150502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9250C7-549B-485B-987B-A116F0EF0D55}">
      <dsp:nvSpPr>
        <dsp:cNvPr id="0" name=""/>
        <dsp:cNvSpPr/>
      </dsp:nvSpPr>
      <dsp:spPr>
        <a:xfrm rot="10800000">
          <a:off x="1737697" y="1956818"/>
          <a:ext cx="5405120" cy="1505029"/>
        </a:xfrm>
        <a:prstGeom prst="homePlat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kern="1200" dirty="0"/>
            <a:t>En el-bils el forbrug:  6,5 km / kWh</a:t>
          </a:r>
        </a:p>
      </dsp:txBody>
      <dsp:txXfrm rot="10800000">
        <a:off x="2113954" y="1956818"/>
        <a:ext cx="5028863" cy="1505029"/>
      </dsp:txXfrm>
    </dsp:sp>
    <dsp:sp modelId="{2502E954-0509-4ED7-A869-B27A396339FB}">
      <dsp:nvSpPr>
        <dsp:cNvPr id="0" name=""/>
        <dsp:cNvSpPr/>
      </dsp:nvSpPr>
      <dsp:spPr>
        <a:xfrm>
          <a:off x="985182" y="1956818"/>
          <a:ext cx="1505029" cy="150502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6039A-5B67-4413-B3E1-18A74B322AC5}">
      <dsp:nvSpPr>
        <dsp:cNvPr id="0" name=""/>
        <dsp:cNvSpPr/>
      </dsp:nvSpPr>
      <dsp:spPr>
        <a:xfrm rot="10800000">
          <a:off x="1737697" y="3911110"/>
          <a:ext cx="5405120" cy="1505029"/>
        </a:xfrm>
        <a:prstGeom prst="homePlat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kern="1200" dirty="0"/>
            <a:t>En </a:t>
          </a:r>
          <a:r>
            <a:rPr lang="da-DK" sz="3100" kern="1200" dirty="0" err="1"/>
            <a:t>el-cykels</a:t>
          </a:r>
          <a:r>
            <a:rPr lang="da-DK" sz="3100" kern="1200" dirty="0"/>
            <a:t> elforbrug: 0,01 kWh / km </a:t>
          </a:r>
          <a:br>
            <a:rPr lang="da-DK" sz="3100" kern="1200" dirty="0"/>
          </a:br>
          <a:r>
            <a:rPr lang="da-DK" sz="3100" kern="1200" dirty="0"/>
            <a:t>(se elcykel nøgletal)</a:t>
          </a:r>
        </a:p>
      </dsp:txBody>
      <dsp:txXfrm rot="10800000">
        <a:off x="2113954" y="3911110"/>
        <a:ext cx="5028863" cy="1505029"/>
      </dsp:txXfrm>
    </dsp:sp>
    <dsp:sp modelId="{E4AF83F3-112F-48B8-AA52-A2679DD3ACE9}">
      <dsp:nvSpPr>
        <dsp:cNvPr id="0" name=""/>
        <dsp:cNvSpPr/>
      </dsp:nvSpPr>
      <dsp:spPr>
        <a:xfrm>
          <a:off x="985182" y="3911110"/>
          <a:ext cx="1505029" cy="150502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5889D-1707-4A0D-8DEB-3AD703033D28}">
      <dsp:nvSpPr>
        <dsp:cNvPr id="0" name=""/>
        <dsp:cNvSpPr/>
      </dsp:nvSpPr>
      <dsp:spPr>
        <a:xfrm rot="10800000">
          <a:off x="1749333" y="1251"/>
          <a:ext cx="4887833" cy="2072749"/>
        </a:xfrm>
        <a:prstGeom prst="homePlat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025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kern="1200" dirty="0"/>
            <a:t>Ved afbrænding benzin: 2.400 g/liter benzin </a:t>
          </a:r>
        </a:p>
      </dsp:txBody>
      <dsp:txXfrm rot="10800000">
        <a:off x="2267520" y="1251"/>
        <a:ext cx="4369646" cy="2072749"/>
      </dsp:txXfrm>
    </dsp:sp>
    <dsp:sp modelId="{51CB9582-8037-4D0F-898E-86C30441A570}">
      <dsp:nvSpPr>
        <dsp:cNvPr id="0" name=""/>
        <dsp:cNvSpPr/>
      </dsp:nvSpPr>
      <dsp:spPr>
        <a:xfrm>
          <a:off x="712958" y="1251"/>
          <a:ext cx="2072749" cy="20727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AAC60E-2497-4102-A9A7-423B25EE0521}">
      <dsp:nvSpPr>
        <dsp:cNvPr id="0" name=""/>
        <dsp:cNvSpPr/>
      </dsp:nvSpPr>
      <dsp:spPr>
        <a:xfrm rot="10800000">
          <a:off x="1749333" y="2692732"/>
          <a:ext cx="4887833" cy="2072749"/>
        </a:xfrm>
        <a:prstGeom prst="homePlat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025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kern="1200" dirty="0" err="1"/>
            <a:t>El-forbrug</a:t>
          </a:r>
          <a:r>
            <a:rPr lang="da-DK" sz="3100" kern="1200" dirty="0"/>
            <a:t>: 33,4 g/km i en elbil</a:t>
          </a:r>
        </a:p>
      </dsp:txBody>
      <dsp:txXfrm rot="10800000">
        <a:off x="2267520" y="2692732"/>
        <a:ext cx="4369646" cy="2072749"/>
      </dsp:txXfrm>
    </dsp:sp>
    <dsp:sp modelId="{21BFB9D0-ED77-4833-B2DD-4141A97CCBC7}">
      <dsp:nvSpPr>
        <dsp:cNvPr id="0" name=""/>
        <dsp:cNvSpPr/>
      </dsp:nvSpPr>
      <dsp:spPr>
        <a:xfrm>
          <a:off x="712958" y="2692732"/>
          <a:ext cx="2072749" cy="207274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F5DD0-C70A-48B1-A6D5-05B0BF213533}">
      <dsp:nvSpPr>
        <dsp:cNvPr id="0" name=""/>
        <dsp:cNvSpPr/>
      </dsp:nvSpPr>
      <dsp:spPr>
        <a:xfrm rot="10800000">
          <a:off x="1585028" y="247"/>
          <a:ext cx="5161256" cy="1140052"/>
        </a:xfrm>
        <a:prstGeom prst="homePlat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2732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kern="1200" dirty="0"/>
            <a:t>Alm bil: 200.000 kr.</a:t>
          </a:r>
          <a:r>
            <a:rPr lang="da-DK" sz="3300" kern="1200" dirty="0"/>
            <a:t> </a:t>
          </a:r>
        </a:p>
      </dsp:txBody>
      <dsp:txXfrm rot="10800000">
        <a:off x="1870041" y="247"/>
        <a:ext cx="4876243" cy="1140052"/>
      </dsp:txXfrm>
    </dsp:sp>
    <dsp:sp modelId="{D8DB2040-A58B-46AA-B15E-14A0D1BEC13E}">
      <dsp:nvSpPr>
        <dsp:cNvPr id="0" name=""/>
        <dsp:cNvSpPr/>
      </dsp:nvSpPr>
      <dsp:spPr>
        <a:xfrm>
          <a:off x="1015002" y="247"/>
          <a:ext cx="1140052" cy="114005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9250C7-549B-485B-987B-A116F0EF0D55}">
      <dsp:nvSpPr>
        <dsp:cNvPr id="0" name=""/>
        <dsp:cNvSpPr/>
      </dsp:nvSpPr>
      <dsp:spPr>
        <a:xfrm rot="10800000">
          <a:off x="1585028" y="1480614"/>
          <a:ext cx="5161256" cy="1140052"/>
        </a:xfrm>
        <a:prstGeom prst="homePlat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2732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El-bil: 300.000 kr.</a:t>
          </a:r>
        </a:p>
      </dsp:txBody>
      <dsp:txXfrm rot="10800000">
        <a:off x="1870041" y="1480614"/>
        <a:ext cx="4876243" cy="1140052"/>
      </dsp:txXfrm>
    </dsp:sp>
    <dsp:sp modelId="{2502E954-0509-4ED7-A869-B27A396339FB}">
      <dsp:nvSpPr>
        <dsp:cNvPr id="0" name=""/>
        <dsp:cNvSpPr/>
      </dsp:nvSpPr>
      <dsp:spPr>
        <a:xfrm>
          <a:off x="1015002" y="1480614"/>
          <a:ext cx="1140052" cy="114005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6039A-5B67-4413-B3E1-18A74B322AC5}">
      <dsp:nvSpPr>
        <dsp:cNvPr id="0" name=""/>
        <dsp:cNvSpPr/>
      </dsp:nvSpPr>
      <dsp:spPr>
        <a:xfrm rot="10800000">
          <a:off x="1585028" y="2960982"/>
          <a:ext cx="5161256" cy="1140052"/>
        </a:xfrm>
        <a:prstGeom prst="homePlat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2732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Cykel ny: 5.000 kr. cykel brugt 1.000 kr.</a:t>
          </a:r>
        </a:p>
      </dsp:txBody>
      <dsp:txXfrm rot="10800000">
        <a:off x="1870041" y="2960982"/>
        <a:ext cx="4876243" cy="1140052"/>
      </dsp:txXfrm>
    </dsp:sp>
    <dsp:sp modelId="{E4AF83F3-112F-48B8-AA52-A2679DD3ACE9}">
      <dsp:nvSpPr>
        <dsp:cNvPr id="0" name=""/>
        <dsp:cNvSpPr/>
      </dsp:nvSpPr>
      <dsp:spPr>
        <a:xfrm>
          <a:off x="1015002" y="2960982"/>
          <a:ext cx="1140052" cy="114005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6AFB4-129F-4F73-9363-C9A8ABE86444}">
      <dsp:nvSpPr>
        <dsp:cNvPr id="0" name=""/>
        <dsp:cNvSpPr/>
      </dsp:nvSpPr>
      <dsp:spPr>
        <a:xfrm rot="10800000">
          <a:off x="1585028" y="4441349"/>
          <a:ext cx="5161256" cy="1140052"/>
        </a:xfrm>
        <a:prstGeom prst="homePlat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2732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kern="1200" dirty="0" err="1">
              <a:solidFill>
                <a:prstClr val="white"/>
              </a:solidFill>
              <a:latin typeface="Arial" panose="020B0604020202020204"/>
            </a:rPr>
            <a:t>El-cykel</a:t>
          </a:r>
          <a:r>
            <a:rPr lang="da-DK" sz="3100" kern="1200" dirty="0">
              <a:solidFill>
                <a:prstClr val="white"/>
              </a:solidFill>
              <a:latin typeface="Arial" panose="020B0604020202020204"/>
            </a:rPr>
            <a:t>: 15.000 kr. </a:t>
          </a:r>
          <a:br>
            <a:rPr lang="da-DK" sz="3100" kern="1200" dirty="0">
              <a:solidFill>
                <a:prstClr val="white"/>
              </a:solidFill>
              <a:latin typeface="Arial" panose="020B0604020202020204"/>
            </a:rPr>
          </a:br>
          <a:r>
            <a:rPr lang="da-DK" sz="3100" kern="1200" dirty="0" err="1">
              <a:solidFill>
                <a:prstClr val="white"/>
              </a:solidFill>
              <a:latin typeface="Arial" panose="020B0604020202020204"/>
            </a:rPr>
            <a:t>el-cykel</a:t>
          </a:r>
          <a:r>
            <a:rPr lang="da-DK" sz="3100" kern="1200" dirty="0">
              <a:solidFill>
                <a:prstClr val="white"/>
              </a:solidFill>
              <a:latin typeface="Arial" panose="020B0604020202020204"/>
            </a:rPr>
            <a:t> brugt: 7.500 kr.</a:t>
          </a:r>
          <a:endParaRPr lang="da-DK" sz="3100" kern="1200" dirty="0"/>
        </a:p>
      </dsp:txBody>
      <dsp:txXfrm rot="10800000">
        <a:off x="1870041" y="4441349"/>
        <a:ext cx="4876243" cy="1140052"/>
      </dsp:txXfrm>
    </dsp:sp>
    <dsp:sp modelId="{ADE29255-7C26-41DA-8730-CFEC200D92CE}">
      <dsp:nvSpPr>
        <dsp:cNvPr id="0" name=""/>
        <dsp:cNvSpPr/>
      </dsp:nvSpPr>
      <dsp:spPr>
        <a:xfrm>
          <a:off x="1015002" y="4441349"/>
          <a:ext cx="1140052" cy="114005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5889D-1707-4A0D-8DEB-3AD703033D28}">
      <dsp:nvSpPr>
        <dsp:cNvPr id="0" name=""/>
        <dsp:cNvSpPr/>
      </dsp:nvSpPr>
      <dsp:spPr>
        <a:xfrm rot="10800000">
          <a:off x="1749333" y="1251"/>
          <a:ext cx="4887833" cy="2072749"/>
        </a:xfrm>
        <a:prstGeom prst="homePlat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025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kern="1200" dirty="0"/>
            <a:t>1990’erne:</a:t>
          </a:r>
          <a:br>
            <a:rPr lang="da-DK" sz="3100" kern="1200" dirty="0"/>
          </a:br>
          <a:r>
            <a:rPr lang="da-DK" sz="3100" kern="1200" dirty="0"/>
            <a:t>7 ud af 10 børn cyklede til skole</a:t>
          </a:r>
        </a:p>
      </dsp:txBody>
      <dsp:txXfrm rot="10800000">
        <a:off x="2267520" y="1251"/>
        <a:ext cx="4369646" cy="2072749"/>
      </dsp:txXfrm>
    </dsp:sp>
    <dsp:sp modelId="{51CB9582-8037-4D0F-898E-86C30441A570}">
      <dsp:nvSpPr>
        <dsp:cNvPr id="0" name=""/>
        <dsp:cNvSpPr/>
      </dsp:nvSpPr>
      <dsp:spPr>
        <a:xfrm>
          <a:off x="712958" y="1251"/>
          <a:ext cx="2072749" cy="2072749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AAC60E-2497-4102-A9A7-423B25EE0521}">
      <dsp:nvSpPr>
        <dsp:cNvPr id="0" name=""/>
        <dsp:cNvSpPr/>
      </dsp:nvSpPr>
      <dsp:spPr>
        <a:xfrm rot="10800000">
          <a:off x="1749333" y="2692732"/>
          <a:ext cx="4887833" cy="2072749"/>
        </a:xfrm>
        <a:prstGeom prst="homePlat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025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kern="1200" dirty="0"/>
            <a:t>2021: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kern="1200" dirty="0"/>
            <a:t>5 ud af 10 børn cykler til skole</a:t>
          </a:r>
        </a:p>
      </dsp:txBody>
      <dsp:txXfrm rot="10800000">
        <a:off x="2267520" y="2692732"/>
        <a:ext cx="4369646" cy="2072749"/>
      </dsp:txXfrm>
    </dsp:sp>
    <dsp:sp modelId="{21BFB9D0-ED77-4833-B2DD-4141A97CCBC7}">
      <dsp:nvSpPr>
        <dsp:cNvPr id="0" name=""/>
        <dsp:cNvSpPr/>
      </dsp:nvSpPr>
      <dsp:spPr>
        <a:xfrm>
          <a:off x="712958" y="2692732"/>
          <a:ext cx="2072749" cy="20727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rgbClr val="6CBE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7569817-AC5A-4593-B915-4473B14F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27076" y="6356350"/>
            <a:ext cx="15122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C495CE6-F7FE-441E-B6F6-F57B2051C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06742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7BD9B77-C07C-46D5-952C-EB67C0EF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324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3345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856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Rediger teksttypografien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Pladsholder til billede 2">
            <a:extLst>
              <a:ext uri="{FF2B5EF4-FFF2-40B4-BE49-F238E27FC236}">
                <a16:creationId xmlns:a16="http://schemas.microsoft.com/office/drawing/2014/main" id="{03EE6A7A-E8EA-4C6D-89A5-A2BB6D17DC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5565023" cy="5285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421529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856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Rediger teksttypografien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Pladsholder til billede 2">
            <a:extLst>
              <a:ext uri="{FF2B5EF4-FFF2-40B4-BE49-F238E27FC236}">
                <a16:creationId xmlns:a16="http://schemas.microsoft.com/office/drawing/2014/main" id="{03EE6A7A-E8EA-4C6D-89A5-A2BB6D17DC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5565023" cy="36856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65C2357-6B76-4A71-A0FE-D60CD2298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03672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billed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 anchorCtr="0"/>
          <a:lstStyle>
            <a:lvl1pPr>
              <a:defRPr sz="3200">
                <a:solidFill>
                  <a:srgbClr val="003E32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3E3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Rediger teksttypografien i masteren</a:t>
            </a:r>
          </a:p>
        </p:txBody>
      </p:sp>
      <p:sp>
        <p:nvSpPr>
          <p:cNvPr id="8" name="Pladsholder til billede 2">
            <a:extLst>
              <a:ext uri="{FF2B5EF4-FFF2-40B4-BE49-F238E27FC236}">
                <a16:creationId xmlns:a16="http://schemas.microsoft.com/office/drawing/2014/main" id="{B23C4B4C-B5A6-438A-98A8-10E8209D35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5565023" cy="5285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9" name="Pladsholder til dato 4">
            <a:extLst>
              <a:ext uri="{FF2B5EF4-FFF2-40B4-BE49-F238E27FC236}">
                <a16:creationId xmlns:a16="http://schemas.microsoft.com/office/drawing/2014/main" id="{BB771716-1C03-410F-AB3D-2B3174B126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27076" y="6356350"/>
            <a:ext cx="1512250" cy="365125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0" name="Pladsholder til sidefod 5">
            <a:extLst>
              <a:ext uri="{FF2B5EF4-FFF2-40B4-BE49-F238E27FC236}">
                <a16:creationId xmlns:a16="http://schemas.microsoft.com/office/drawing/2014/main" id="{F8DD278F-621C-4EE5-A861-629D0434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067425" cy="365125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1" name="Pladsholder til slidenummer 6">
            <a:extLst>
              <a:ext uri="{FF2B5EF4-FFF2-40B4-BE49-F238E27FC236}">
                <a16:creationId xmlns:a16="http://schemas.microsoft.com/office/drawing/2014/main" id="{65DDC275-9A43-4E23-AA44-9F84EE89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3249" cy="365125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98126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lede med billed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086CAF8C-D8CC-4D4A-9122-3456EF70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D46CE300-9877-4871-B31C-2ABCB6B49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Rediger teksttypografien i masteren</a:t>
            </a:r>
          </a:p>
        </p:txBody>
      </p:sp>
      <p:sp>
        <p:nvSpPr>
          <p:cNvPr id="11" name="Pladsholder til indhold 3">
            <a:extLst>
              <a:ext uri="{FF2B5EF4-FFF2-40B4-BE49-F238E27FC236}">
                <a16:creationId xmlns:a16="http://schemas.microsoft.com/office/drawing/2014/main" id="{1B6AEC52-7024-4D66-893B-3A910508D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486025"/>
          </a:xfrm>
        </p:spPr>
        <p:txBody>
          <a:bodyPr/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1FF2E9AB-0DB3-42DE-B102-BFBA24163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Rediger teksttypografien i masteren</a:t>
            </a:r>
          </a:p>
        </p:txBody>
      </p:sp>
      <p:sp>
        <p:nvSpPr>
          <p:cNvPr id="13" name="Pladsholder til indhold 5">
            <a:extLst>
              <a:ext uri="{FF2B5EF4-FFF2-40B4-BE49-F238E27FC236}">
                <a16:creationId xmlns:a16="http://schemas.microsoft.com/office/drawing/2014/main" id="{C85FD82E-8F2F-4FE4-8986-31A9AAFBB7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486025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dato 4">
            <a:extLst>
              <a:ext uri="{FF2B5EF4-FFF2-40B4-BE49-F238E27FC236}">
                <a16:creationId xmlns:a16="http://schemas.microsoft.com/office/drawing/2014/main" id="{6102EEC4-E9AB-419A-A4BA-B742F372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27076" y="6356350"/>
            <a:ext cx="1512250" cy="365125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5" name="Pladsholder til sidefod 5">
            <a:extLst>
              <a:ext uri="{FF2B5EF4-FFF2-40B4-BE49-F238E27FC236}">
                <a16:creationId xmlns:a16="http://schemas.microsoft.com/office/drawing/2014/main" id="{2CE057EA-325B-4FFB-A9CE-304B11170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067425" cy="365125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6" name="Pladsholder til slidenummer 6">
            <a:extLst>
              <a:ext uri="{FF2B5EF4-FFF2-40B4-BE49-F238E27FC236}">
                <a16:creationId xmlns:a16="http://schemas.microsoft.com/office/drawing/2014/main" id="{DD9B8EC9-E0B4-46CF-8F81-70BF8804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3249" cy="365125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8483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lede med billed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DB87DA37-BEE9-4CB5-9A8E-4DA9BC33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6" name="Pladsholder til indhold 2">
            <a:extLst>
              <a:ext uri="{FF2B5EF4-FFF2-40B4-BE49-F238E27FC236}">
                <a16:creationId xmlns:a16="http://schemas.microsoft.com/office/drawing/2014/main" id="{5212A507-2841-4103-9BC0-BBC4D95A7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88" y="1847851"/>
            <a:ext cx="10339137" cy="3620294"/>
          </a:xfrm>
        </p:spPr>
        <p:txBody>
          <a:bodyPr/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032476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og indholdsobje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B750C2CF-6A9A-4289-9E69-B7EE00E2B7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1A473C3F-9DC2-4E47-8505-5FC20213E2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7076" y="6356350"/>
            <a:ext cx="1512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8" name="Pladsholder til sidefod 4">
            <a:extLst>
              <a:ext uri="{FF2B5EF4-FFF2-40B4-BE49-F238E27FC236}">
                <a16:creationId xmlns:a16="http://schemas.microsoft.com/office/drawing/2014/main" id="{DCC7466D-F18A-476C-937E-3D2F49993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6067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slidenummer 5">
            <a:extLst>
              <a:ext uri="{FF2B5EF4-FFF2-40B4-BE49-F238E27FC236}">
                <a16:creationId xmlns:a16="http://schemas.microsoft.com/office/drawing/2014/main" id="{8B5474D2-9EA5-481E-AAC5-71A730B27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623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95095CE-E7E7-449B-ADBC-EE2CA3581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t" anchorCtr="0"/>
          <a:lstStyle>
            <a:lvl1pPr>
              <a:defRPr sz="3200">
                <a:solidFill>
                  <a:srgbClr val="003E32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41842415-F757-471D-A13C-F17930D7D73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03E3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Rediger teksttypografien i masteren</a:t>
            </a:r>
          </a:p>
        </p:txBody>
      </p:sp>
      <p:sp>
        <p:nvSpPr>
          <p:cNvPr id="12" name="Pladsholder til billede 2">
            <a:extLst>
              <a:ext uri="{FF2B5EF4-FFF2-40B4-BE49-F238E27FC236}">
                <a16:creationId xmlns:a16="http://schemas.microsoft.com/office/drawing/2014/main" id="{2A921FB9-1DE3-4BAA-99DF-2A4012FCDC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5565023" cy="52858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76987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 og indholdsobje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B750C2CF-6A9A-4289-9E69-B7EE00E2B7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1A473C3F-9DC2-4E47-8505-5FC20213E2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7076" y="6356350"/>
            <a:ext cx="1512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8" name="Pladsholder til sidefod 4">
            <a:extLst>
              <a:ext uri="{FF2B5EF4-FFF2-40B4-BE49-F238E27FC236}">
                <a16:creationId xmlns:a16="http://schemas.microsoft.com/office/drawing/2014/main" id="{DCC7466D-F18A-476C-937E-3D2F49993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6067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slidenummer 5">
            <a:extLst>
              <a:ext uri="{FF2B5EF4-FFF2-40B4-BE49-F238E27FC236}">
                <a16:creationId xmlns:a16="http://schemas.microsoft.com/office/drawing/2014/main" id="{8B5474D2-9EA5-481E-AAC5-71A730B27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623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3C49DF4-DF38-4466-987D-F34A17305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89EFBB5E-BCD7-4B9F-B7D8-D2AC06EA1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Rediger teksttypografien i masteren</a:t>
            </a:r>
          </a:p>
        </p:txBody>
      </p:sp>
      <p:sp>
        <p:nvSpPr>
          <p:cNvPr id="16" name="Pladsholder til indhold 3">
            <a:extLst>
              <a:ext uri="{FF2B5EF4-FFF2-40B4-BE49-F238E27FC236}">
                <a16:creationId xmlns:a16="http://schemas.microsoft.com/office/drawing/2014/main" id="{93649F06-5F77-494A-9052-C7AC85647D7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9788" y="2505075"/>
            <a:ext cx="5157787" cy="2486025"/>
          </a:xfrm>
        </p:spPr>
        <p:txBody>
          <a:bodyPr/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Pladsholder til tekst 4">
            <a:extLst>
              <a:ext uri="{FF2B5EF4-FFF2-40B4-BE49-F238E27FC236}">
                <a16:creationId xmlns:a16="http://schemas.microsoft.com/office/drawing/2014/main" id="{D82C73F5-9E30-4999-85E2-02DA5EAD72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Rediger teksttypografien i masteren</a:t>
            </a:r>
          </a:p>
        </p:txBody>
      </p:sp>
      <p:sp>
        <p:nvSpPr>
          <p:cNvPr id="18" name="Pladsholder til indhold 5">
            <a:extLst>
              <a:ext uri="{FF2B5EF4-FFF2-40B4-BE49-F238E27FC236}">
                <a16:creationId xmlns:a16="http://schemas.microsoft.com/office/drawing/2014/main" id="{1990ABE2-9ADB-49FB-BB8C-35DAE6D73C2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72200" y="2505075"/>
            <a:ext cx="5183188" cy="2486025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573763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 og indholdsobje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B750C2CF-6A9A-4289-9E69-B7EE00E2B7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1A473C3F-9DC2-4E47-8505-5FC20213E2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7076" y="6356350"/>
            <a:ext cx="1512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8" name="Pladsholder til sidefod 4">
            <a:extLst>
              <a:ext uri="{FF2B5EF4-FFF2-40B4-BE49-F238E27FC236}">
                <a16:creationId xmlns:a16="http://schemas.microsoft.com/office/drawing/2014/main" id="{DCC7466D-F18A-476C-937E-3D2F49993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6067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slidenummer 5">
            <a:extLst>
              <a:ext uri="{FF2B5EF4-FFF2-40B4-BE49-F238E27FC236}">
                <a16:creationId xmlns:a16="http://schemas.microsoft.com/office/drawing/2014/main" id="{8B5474D2-9EA5-481E-AAC5-71A730B27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623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179CA790-47A7-4CA1-B64F-E22E33512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5" name="Pladsholder til indhold 2">
            <a:extLst>
              <a:ext uri="{FF2B5EF4-FFF2-40B4-BE49-F238E27FC236}">
                <a16:creationId xmlns:a16="http://schemas.microsoft.com/office/drawing/2014/main" id="{EB5765C2-88BE-4F3D-8772-359A64B9A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88" y="1847851"/>
            <a:ext cx="10339137" cy="3620294"/>
          </a:xfrm>
        </p:spPr>
        <p:txBody>
          <a:bodyPr/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936178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bg>
      <p:bgPr>
        <a:solidFill>
          <a:srgbClr val="003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BF61478-A279-49CA-8AC9-BE77C4A74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4894B266-DBB0-4460-9F16-21FB20BEA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50827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0317541A-7B45-4A6B-9023-8E339ECC4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58C1F4F-01F9-41B6-A06F-E40BF0DAA3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834188" y="498926"/>
            <a:ext cx="10339137" cy="1795096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5" name="Undertitel 2"/>
          <p:cNvSpPr>
            <a:spLocks noGrp="1"/>
          </p:cNvSpPr>
          <p:nvPr>
            <p:ph type="subTitle" idx="1"/>
          </p:nvPr>
        </p:nvSpPr>
        <p:spPr>
          <a:xfrm>
            <a:off x="834188" y="2423996"/>
            <a:ext cx="10339136" cy="126732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93828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5512312-FBA8-4CA1-B751-93E9FA9B3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242C444-EDAF-42A5-9CE1-31FA690127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18AC53B-BE9F-4532-8D33-F8372C796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188" y="498926"/>
            <a:ext cx="10339137" cy="1795096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9913BA10-2D97-45EB-8B15-500DAB05F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188" y="2423996"/>
            <a:ext cx="10339136" cy="126732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2804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46482"/>
            <a:ext cx="11258550" cy="270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2924" y="299710"/>
            <a:ext cx="11020425" cy="1862465"/>
          </a:xfrm>
        </p:spPr>
        <p:txBody>
          <a:bodyPr anchor="t" anchorCtr="0"/>
          <a:lstStyle>
            <a:lvl1pPr algn="ctr">
              <a:defRPr sz="6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056" y="2084209"/>
            <a:ext cx="1629484" cy="432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17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4188" y="1847851"/>
            <a:ext cx="10339137" cy="3620294"/>
          </a:xfrm>
        </p:spPr>
        <p:txBody>
          <a:bodyPr/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90A3279-5F2D-4527-9E8A-1FA4770F6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957514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184525"/>
          </a:xfrm>
        </p:spPr>
        <p:txBody>
          <a:bodyPr/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184525"/>
          </a:xfrm>
        </p:spPr>
        <p:txBody>
          <a:bodyPr/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6584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Rediger teksttypografien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486025"/>
          </a:xfrm>
        </p:spPr>
        <p:txBody>
          <a:bodyPr/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5278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Rediger teksttypografien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527884" cy="2486025"/>
          </a:xfrm>
        </p:spPr>
        <p:txBody>
          <a:bodyPr/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BF812D5-E5AB-4C24-86A2-D80C5FA93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8802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Pladsholder til billede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a-DK" dirty="0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153409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BE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52F713CC-80F4-4F27-B1EF-3C81E41F56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817563"/>
            <a:ext cx="1102042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2533859"/>
            <a:ext cx="9942095" cy="2928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27076" y="6356350"/>
            <a:ext cx="1512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6067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623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3671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716" r:id="rId3"/>
    <p:sldLayoutId id="2147483722" r:id="rId4"/>
    <p:sldLayoutId id="2147483660" r:id="rId5"/>
    <p:sldLayoutId id="2147483650" r:id="rId6"/>
    <p:sldLayoutId id="2147483652" r:id="rId7"/>
    <p:sldLayoutId id="2147483653" r:id="rId8"/>
    <p:sldLayoutId id="2147483654" r:id="rId9"/>
    <p:sldLayoutId id="2147483656" r:id="rId10"/>
    <p:sldLayoutId id="2147483730" r:id="rId11"/>
    <p:sldLayoutId id="2147483657" r:id="rId12"/>
    <p:sldLayoutId id="2147483723" r:id="rId13"/>
    <p:sldLayoutId id="2147483724" r:id="rId14"/>
    <p:sldLayoutId id="2147483727" r:id="rId15"/>
    <p:sldLayoutId id="2147483728" r:id="rId16"/>
    <p:sldLayoutId id="214748372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E3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E3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E3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E3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E3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ykelvaeksthuset.dk/viden/sundhed/" TargetMode="External"/><Relationship Id="rId3" Type="http://schemas.openxmlformats.org/officeDocument/2006/relationships/hyperlink" Target="http://noah.dk/trafikbogen?fbclid=IwAR1CsPbvN4skgjOYJkGMOB19AuieLB2KJk6-T3VwB3IXFwgXiHLbejvnplU" TargetMode="External"/><Relationship Id="rId7" Type="http://schemas.openxmlformats.org/officeDocument/2006/relationships/hyperlink" Target="http://www.ebikeshop.dk/elcykel-besparelse-og-miljoe/forudsaetning-oekonomisk-bil-elcykel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fdel.dk/guides/beregning-af-aekvivalent-km-l-for-elbiler-ud-fra-co2-udledning/" TargetMode="External"/><Relationship Id="rId5" Type="http://schemas.openxmlformats.org/officeDocument/2006/relationships/hyperlink" Target="https://www.cta.man.dtu.dk/transportvaneundersoegelsen/udgivelser/faktaark/faktaark-om-cykeltrafik-i-danmark-2014" TargetMode="External"/><Relationship Id="rId4" Type="http://schemas.openxmlformats.org/officeDocument/2006/relationships/hyperlink" Target="https://www.cta.man.dtu.dk/-/media/Centre/Modelcenter/tu_2021/TU_Danmark_2020.ashx?la=da&amp;hash=FB4DD3E246C8C83AE23F42AF6EBEA23B0324E64A" TargetMode="External"/><Relationship Id="rId9" Type="http://schemas.openxmlformats.org/officeDocument/2006/relationships/hyperlink" Target="https://borsen.dk/nyheder/baeredygtig/s-vil-regne-hoj-co2-pris-ind-i-ny-trafikpla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BE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B708702-32F5-488D-923A-C500E9768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da-DK" dirty="0"/>
              <a:t>Grøn omstilling inden for transport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7A516D-2D3E-4F5B-A814-CD72056B56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184525"/>
          </a:xfrm>
        </p:spPr>
        <p:txBody>
          <a:bodyPr>
            <a:normAutofit fontScale="62500" lnSpcReduction="20000"/>
          </a:bodyPr>
          <a:lstStyle/>
          <a:p>
            <a:endParaRPr lang="da-DK" dirty="0"/>
          </a:p>
          <a:p>
            <a:pPr marL="0" indent="0">
              <a:buNone/>
            </a:pPr>
            <a:r>
              <a:rPr lang="da-DK" dirty="0"/>
              <a:t>Brug forskellige fakta til at undersøge og drøfte grøn omstillingen inden for transport.</a:t>
            </a:r>
          </a:p>
          <a:p>
            <a:pPr marL="0" indent="0">
              <a:buNone/>
            </a:pPr>
            <a:r>
              <a:rPr lang="da-DK" dirty="0"/>
              <a:t>De bedste løsninger indenfor grøn omstilling findes, når der er god kvalitet inden tre områder:</a:t>
            </a:r>
          </a:p>
          <a:p>
            <a:r>
              <a:rPr lang="da-DK" dirty="0"/>
              <a:t>Den miljømæssige og klimamæssige kvalitet. Hvor meget påvirkes naturen?</a:t>
            </a:r>
          </a:p>
          <a:p>
            <a:pPr lvl="0"/>
            <a:r>
              <a:rPr lang="da-DK" dirty="0"/>
              <a:t>Den sociale kvalitet. Hvor meget påvirker ændringer os menneskers sundhed og trivsel?</a:t>
            </a:r>
          </a:p>
          <a:p>
            <a:pPr lvl="0"/>
            <a:r>
              <a:rPr lang="da-DK" dirty="0"/>
              <a:t>Den økonomiske kvalitet. Hvor dyrt er det at lave en ændring?</a:t>
            </a:r>
          </a:p>
          <a:p>
            <a:endParaRPr lang="en-US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1349E099-FB9D-41BC-80C0-CBAD3BACF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877" y="6072554"/>
            <a:ext cx="425422" cy="656492"/>
          </a:xfrm>
          <a:prstGeom prst="rect">
            <a:avLst/>
          </a:prstGeom>
        </p:spPr>
      </p:pic>
      <p:pic>
        <p:nvPicPr>
          <p:cNvPr id="12" name="Pladsholder til indhold 11" descr="Et billede, der indeholder græs, udendørs, himmel, jord&#10;&#10;Automatisk genereret beskrivelse">
            <a:extLst>
              <a:ext uri="{FF2B5EF4-FFF2-40B4-BE49-F238E27FC236}">
                <a16:creationId xmlns:a16="http://schemas.microsoft.com/office/drawing/2014/main" id="{A730F8F2-B379-4BB5-9A9B-3F53977DA4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538" y="1825625"/>
            <a:ext cx="4774923" cy="31845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7962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060A880-E7FE-4018-899E-FC8B9819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Energipriser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440CB7B-8744-49E8-B269-245665DB7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877" y="6072554"/>
            <a:ext cx="425422" cy="656492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3A23C06-CEBD-44CD-96BE-F37C7B9C4E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2077161"/>
              </p:ext>
            </p:extLst>
          </p:nvPr>
        </p:nvGraphicFramePr>
        <p:xfrm>
          <a:off x="2032000" y="1371600"/>
          <a:ext cx="7350125" cy="4766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0624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060A880-E7FE-4018-899E-FC8B9819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da-DK" dirty="0"/>
              <a:t>Forbrug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440CB7B-8744-49E8-B269-245665DB7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877" y="6072554"/>
            <a:ext cx="425422" cy="656492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3BFE703-D7F2-42E0-8DA9-112F0DC24D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03378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5767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060A880-E7FE-4018-899E-FC8B9819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da-DK" dirty="0"/>
              <a:t>CO2-udledning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440CB7B-8744-49E8-B269-245665DB7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877" y="6072554"/>
            <a:ext cx="425422" cy="656492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3A23C06-CEBD-44CD-96BE-F37C7B9C4E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4577352"/>
              </p:ext>
            </p:extLst>
          </p:nvPr>
        </p:nvGraphicFramePr>
        <p:xfrm>
          <a:off x="2032000" y="1371600"/>
          <a:ext cx="7350125" cy="4766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22941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060A880-E7FE-4018-899E-FC8B9819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da-DK" dirty="0"/>
              <a:t>Samfundsøkonomi</a:t>
            </a:r>
            <a:br>
              <a:rPr lang="da-DK" dirty="0"/>
            </a:br>
            <a:r>
              <a:rPr lang="da-DK" dirty="0"/>
              <a:t>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440CB7B-8744-49E8-B269-245665DB7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877" y="6072554"/>
            <a:ext cx="425422" cy="656492"/>
          </a:xfrm>
          <a:prstGeom prst="rect">
            <a:avLst/>
          </a:prstGeom>
        </p:spPr>
      </p:pic>
      <p:sp>
        <p:nvSpPr>
          <p:cNvPr id="3" name="Kombinationstegning: figur 2">
            <a:extLst>
              <a:ext uri="{FF2B5EF4-FFF2-40B4-BE49-F238E27FC236}">
                <a16:creationId xmlns:a16="http://schemas.microsoft.com/office/drawing/2014/main" id="{2A278E98-2DE1-40FE-821F-669E6CDDC72A}"/>
              </a:ext>
            </a:extLst>
          </p:cNvPr>
          <p:cNvSpPr/>
          <p:nvPr/>
        </p:nvSpPr>
        <p:spPr>
          <a:xfrm>
            <a:off x="838200" y="3429000"/>
            <a:ext cx="4887833" cy="2072751"/>
          </a:xfrm>
          <a:custGeom>
            <a:avLst/>
            <a:gdLst>
              <a:gd name="connsiteX0" fmla="*/ 0 w 4887833"/>
              <a:gd name="connsiteY0" fmla="*/ 0 h 2072749"/>
              <a:gd name="connsiteX1" fmla="*/ 3851459 w 4887833"/>
              <a:gd name="connsiteY1" fmla="*/ 0 h 2072749"/>
              <a:gd name="connsiteX2" fmla="*/ 4887833 w 4887833"/>
              <a:gd name="connsiteY2" fmla="*/ 1036375 h 2072749"/>
              <a:gd name="connsiteX3" fmla="*/ 3851459 w 4887833"/>
              <a:gd name="connsiteY3" fmla="*/ 2072749 h 2072749"/>
              <a:gd name="connsiteX4" fmla="*/ 0 w 4887833"/>
              <a:gd name="connsiteY4" fmla="*/ 2072749 h 2072749"/>
              <a:gd name="connsiteX5" fmla="*/ 0 w 4887833"/>
              <a:gd name="connsiteY5" fmla="*/ 0 h 20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7833" h="2072749">
                <a:moveTo>
                  <a:pt x="4887833" y="2072748"/>
                </a:moveTo>
                <a:lnTo>
                  <a:pt x="1036374" y="2072748"/>
                </a:lnTo>
                <a:lnTo>
                  <a:pt x="0" y="1036374"/>
                </a:lnTo>
                <a:lnTo>
                  <a:pt x="1036374" y="1"/>
                </a:lnTo>
                <a:lnTo>
                  <a:pt x="4887833" y="1"/>
                </a:lnTo>
                <a:lnTo>
                  <a:pt x="4887833" y="207274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2212" tIns="133351" rIns="248920" bIns="133351" numCol="1" spcCol="1270" anchor="ctr" anchorCtr="0">
            <a:noAutofit/>
          </a:bodyPr>
          <a:lstStyle/>
          <a:p>
            <a:pPr hangingPunct="0"/>
            <a:r>
              <a:rPr lang="da-DK" dirty="0"/>
              <a:t>Pris for CO</a:t>
            </a:r>
            <a:r>
              <a:rPr lang="da-DK" baseline="-25000" dirty="0"/>
              <a:t>2</a:t>
            </a:r>
            <a:r>
              <a:rPr lang="da-DK" dirty="0"/>
              <a:t> udledning: 1500 kr. pr ton CO</a:t>
            </a:r>
            <a:r>
              <a:rPr lang="da-DK" baseline="-25000" dirty="0"/>
              <a:t>2</a:t>
            </a:r>
            <a:r>
              <a:rPr lang="da-DK" dirty="0"/>
              <a:t> (se </a:t>
            </a:r>
            <a:r>
              <a:rPr lang="da-DK" dirty="0" err="1"/>
              <a:t>Samfunds-økonomiske</a:t>
            </a:r>
            <a:r>
              <a:rPr lang="da-DK" dirty="0"/>
              <a:t> CO</a:t>
            </a:r>
            <a:r>
              <a:rPr lang="da-DK" baseline="-25000" dirty="0"/>
              <a:t>2 </a:t>
            </a:r>
            <a:r>
              <a:rPr lang="da-DK" dirty="0"/>
              <a:t>-pris)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1555D29-02CB-4E6B-9476-61E3C5A1A0DE}"/>
              </a:ext>
            </a:extLst>
          </p:cNvPr>
          <p:cNvSpPr/>
          <p:nvPr/>
        </p:nvSpPr>
        <p:spPr>
          <a:xfrm>
            <a:off x="2506897" y="1601058"/>
            <a:ext cx="2072749" cy="2072749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Kombinationstegning: figur 7">
            <a:extLst>
              <a:ext uri="{FF2B5EF4-FFF2-40B4-BE49-F238E27FC236}">
                <a16:creationId xmlns:a16="http://schemas.microsoft.com/office/drawing/2014/main" id="{F81897D1-B009-4FB7-9FA3-4CBA6938A6BC}"/>
              </a:ext>
            </a:extLst>
          </p:cNvPr>
          <p:cNvSpPr/>
          <p:nvPr/>
        </p:nvSpPr>
        <p:spPr>
          <a:xfrm>
            <a:off x="5987187" y="3828120"/>
            <a:ext cx="4887834" cy="2072750"/>
          </a:xfrm>
          <a:custGeom>
            <a:avLst/>
            <a:gdLst>
              <a:gd name="connsiteX0" fmla="*/ 0 w 4887833"/>
              <a:gd name="connsiteY0" fmla="*/ 0 h 2072749"/>
              <a:gd name="connsiteX1" fmla="*/ 3851459 w 4887833"/>
              <a:gd name="connsiteY1" fmla="*/ 0 h 2072749"/>
              <a:gd name="connsiteX2" fmla="*/ 4887833 w 4887833"/>
              <a:gd name="connsiteY2" fmla="*/ 1036375 h 2072749"/>
              <a:gd name="connsiteX3" fmla="*/ 3851459 w 4887833"/>
              <a:gd name="connsiteY3" fmla="*/ 2072749 h 2072749"/>
              <a:gd name="connsiteX4" fmla="*/ 0 w 4887833"/>
              <a:gd name="connsiteY4" fmla="*/ 2072749 h 2072749"/>
              <a:gd name="connsiteX5" fmla="*/ 0 w 4887833"/>
              <a:gd name="connsiteY5" fmla="*/ 0 h 20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7833" h="2072749">
                <a:moveTo>
                  <a:pt x="4887833" y="2072748"/>
                </a:moveTo>
                <a:lnTo>
                  <a:pt x="1036374" y="2072748"/>
                </a:lnTo>
                <a:lnTo>
                  <a:pt x="0" y="1036374"/>
                </a:lnTo>
                <a:lnTo>
                  <a:pt x="1036374" y="1"/>
                </a:lnTo>
                <a:lnTo>
                  <a:pt x="4887833" y="1"/>
                </a:lnTo>
                <a:lnTo>
                  <a:pt x="4887833" y="207274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2212" tIns="133351" rIns="248921" bIns="133350" numCol="1" spcCol="1270" anchor="ctr" anchorCtr="0">
            <a:noAutofit/>
          </a:bodyPr>
          <a:lstStyle/>
          <a:p>
            <a:pPr hangingPunct="0"/>
            <a:r>
              <a:rPr lang="da-DK" dirty="0"/>
              <a:t>Sparede penge ved at cykle 1 km. i stedet for at køre 1 km (se Sundhedsfordele ved at cykle)</a:t>
            </a:r>
          </a:p>
          <a:p>
            <a:pPr hangingPunct="0"/>
            <a:r>
              <a:rPr lang="da-DK" dirty="0"/>
              <a:t>- Alm. cykel: 8 kr.</a:t>
            </a:r>
            <a:br>
              <a:rPr lang="da-DK" dirty="0"/>
            </a:br>
            <a:r>
              <a:rPr lang="da-DK" dirty="0"/>
              <a:t>- Elcykel: 6 kr.	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7241EAA-EB6F-4E85-A68A-671E877AD67F}"/>
              </a:ext>
            </a:extLst>
          </p:cNvPr>
          <p:cNvSpPr/>
          <p:nvPr/>
        </p:nvSpPr>
        <p:spPr>
          <a:xfrm>
            <a:off x="7394730" y="1601057"/>
            <a:ext cx="2072749" cy="2072749"/>
          </a:xfrm>
          <a:prstGeom prst="ellipse">
            <a:avLst/>
          </a:prstGeom>
          <a:blipFill>
            <a:blip r:embed="rId4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83746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060A880-E7FE-4018-899E-FC8B9819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da-DK" dirty="0"/>
              <a:t>Købspris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440CB7B-8744-49E8-B269-245665DB7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877" y="6072554"/>
            <a:ext cx="425422" cy="656492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3BFE703-D7F2-42E0-8DA9-112F0DC24D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8204816"/>
              </p:ext>
            </p:extLst>
          </p:nvPr>
        </p:nvGraphicFramePr>
        <p:xfrm>
          <a:off x="2468562" y="695325"/>
          <a:ext cx="7761288" cy="5581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Pil: pentagon 7">
            <a:extLst>
              <a:ext uri="{FF2B5EF4-FFF2-40B4-BE49-F238E27FC236}">
                <a16:creationId xmlns:a16="http://schemas.microsoft.com/office/drawing/2014/main" id="{4581FB98-5788-42FA-9D5D-4D329EB98082}"/>
              </a:ext>
            </a:extLst>
          </p:cNvPr>
          <p:cNvSpPr/>
          <p:nvPr/>
        </p:nvSpPr>
        <p:spPr>
          <a:xfrm rot="10800000">
            <a:off x="3798272" y="5762585"/>
            <a:ext cx="5405120" cy="1505029"/>
          </a:xfrm>
          <a:prstGeom prst="homePlate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3698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060A880-E7FE-4018-899E-FC8B9819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da-DK" dirty="0"/>
              <a:t>Cykle til skole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440CB7B-8744-49E8-B269-245665DB7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877" y="6072554"/>
            <a:ext cx="425422" cy="656492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3A23C06-CEBD-44CD-96BE-F37C7B9C4E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2802498"/>
              </p:ext>
            </p:extLst>
          </p:nvPr>
        </p:nvGraphicFramePr>
        <p:xfrm>
          <a:off x="2032000" y="1371600"/>
          <a:ext cx="7350125" cy="4766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9745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060A880-E7FE-4018-899E-FC8B9819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hangingPunct="0"/>
            <a:r>
              <a:rPr lang="da-DK" dirty="0"/>
              <a:t>Links til mere fakta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440CB7B-8744-49E8-B269-245665DB7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877" y="6072554"/>
            <a:ext cx="425422" cy="656492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5F4C06B-0D54-4A56-80B0-EBC2C6909F24}"/>
              </a:ext>
            </a:extLst>
          </p:cNvPr>
          <p:cNvSpPr/>
          <p:nvPr/>
        </p:nvSpPr>
        <p:spPr>
          <a:xfrm>
            <a:off x="838200" y="1165027"/>
            <a:ext cx="104013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</a:pPr>
            <a:endParaRPr lang="da-DK" sz="1400" kern="5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hangingPunct="0">
              <a:spcAft>
                <a:spcPts val="0"/>
              </a:spcAft>
            </a:pPr>
            <a:r>
              <a:rPr lang="da-DK" sz="1400" kern="5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Trafikbogen</a:t>
            </a:r>
          </a:p>
          <a:p>
            <a:pPr hangingPunct="0">
              <a:spcAft>
                <a:spcPts val="0"/>
              </a:spcAft>
            </a:pPr>
            <a:r>
              <a:rPr lang="da-DK" sz="1400" u="sng" kern="50" dirty="0">
                <a:solidFill>
                  <a:srgbClr val="003E3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http://noah.dk/trafikbogen?fbclid=IwAR1CsPbvN4skgjOYJkGMOB19AuieLB2KJk6-T3VwB3IXFwgXiHLbejvnplU</a:t>
            </a:r>
            <a:r>
              <a:rPr lang="da-DK" sz="1400" u="sng" kern="50" dirty="0">
                <a:solidFill>
                  <a:srgbClr val="003E3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da-DK" sz="1400" kern="50" dirty="0">
              <a:solidFill>
                <a:srgbClr val="003E32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hangingPunct="0">
              <a:spcAft>
                <a:spcPts val="0"/>
              </a:spcAft>
            </a:pPr>
            <a:r>
              <a:rPr lang="da-DK" sz="1400" kern="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hangingPunct="0"/>
            <a:r>
              <a:rPr lang="da-DK" sz="1400" kern="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Transportvaner 2020: (Tabel 31-33 indeholder aldersopdelte transportvaner)</a:t>
            </a:r>
          </a:p>
          <a:p>
            <a:pPr hangingPunct="0"/>
            <a:r>
              <a:rPr lang="da-DK" sz="1400" u="sng" kern="50" dirty="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https://www.cta.man.dtu.dk/-/media/Centre/Modelcenter/tu_2021/TU_Danmark_2020.ashx?la=da&amp;hash=FB4DD3E246C8C83AE23F42AF6EBEA23B0324E64A</a:t>
            </a:r>
            <a:r>
              <a:rPr lang="da-DK" sz="1400" u="sng" kern="50" dirty="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hangingPunct="0"/>
            <a:endParaRPr lang="da-DK" sz="1400" u="sng" kern="50" dirty="0">
              <a:solidFill>
                <a:srgbClr val="003E3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hangingPunct="0"/>
            <a:r>
              <a:rPr lang="da-DK" sz="1400" kern="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Fakta om cykeltrafik 2017</a:t>
            </a:r>
          </a:p>
          <a:p>
            <a:pPr hangingPunct="0"/>
            <a:r>
              <a:rPr lang="da-DK" sz="1400" u="sng" kern="50" dirty="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https://www.cta.man.dtu.dk/transportvaneundersoegelsen/udgivelser/faktaark/faktaark-om-cykeltrafik-i-danmark-2014</a:t>
            </a:r>
            <a:r>
              <a:rPr lang="da-DK" sz="1400" u="sng" kern="50" dirty="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hangingPunct="0">
              <a:spcAft>
                <a:spcPts val="0"/>
              </a:spcAft>
            </a:pPr>
            <a:r>
              <a:rPr lang="da-DK" sz="1400" kern="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hangingPunct="0">
              <a:spcAft>
                <a:spcPts val="0"/>
              </a:spcAft>
            </a:pPr>
            <a:r>
              <a:rPr lang="da-DK" sz="1400" kern="5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Elbilforeningens beregninger over CO2 udledning ift. Benzins og diesels CO2 udledning pr kørt km kan læses her</a:t>
            </a:r>
          </a:p>
          <a:p>
            <a:pPr hangingPunct="0">
              <a:spcAft>
                <a:spcPts val="0"/>
              </a:spcAft>
            </a:pPr>
            <a:r>
              <a:rPr lang="da-DK" sz="1400" u="sng" kern="50" dirty="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https://fdel.dk/guides/beregning-af-aekvivalent-km-l-for-elbiler-ud-fra-co2-udledning/</a:t>
            </a:r>
            <a:r>
              <a:rPr lang="da-DK" sz="1400" u="sng" kern="50" dirty="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hangingPunct="0">
              <a:spcAft>
                <a:spcPts val="0"/>
              </a:spcAft>
            </a:pPr>
            <a:r>
              <a:rPr lang="da-DK" sz="1400" kern="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hangingPunct="0">
              <a:spcAft>
                <a:spcPts val="0"/>
              </a:spcAft>
            </a:pPr>
            <a:r>
              <a:rPr lang="da-DK" sz="1400" kern="5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Elcykel nøgletal</a:t>
            </a:r>
          </a:p>
          <a:p>
            <a:pPr hangingPunct="0"/>
            <a:r>
              <a:rPr lang="da-DK" sz="1400" u="sng" kern="50" dirty="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http://www.ebikeshop.dk/elcykel-besparelse-og-miljoe/forudsaetning-oekonomisk-bil-elcykel.html</a:t>
            </a:r>
            <a:r>
              <a:rPr lang="da-DK" sz="1400" u="sng" kern="50" dirty="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hangingPunct="0">
              <a:spcAft>
                <a:spcPts val="0"/>
              </a:spcAft>
            </a:pPr>
            <a:r>
              <a:rPr lang="da-DK" sz="1400" kern="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hangingPunct="0">
              <a:spcAft>
                <a:spcPts val="0"/>
              </a:spcAft>
            </a:pPr>
            <a:r>
              <a:rPr lang="da-DK" sz="1400" kern="5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Sundhedsfordele ved at cykle</a:t>
            </a:r>
          </a:p>
          <a:p>
            <a:pPr hangingPunct="0"/>
            <a:r>
              <a:rPr lang="da-DK" sz="1400" u="sng" kern="50" dirty="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https://www.cykelvaeksthuset.dk/viden/sundhed/</a:t>
            </a:r>
            <a:r>
              <a:rPr lang="da-DK" sz="1400" u="sng" kern="50" dirty="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hangingPunct="0">
              <a:spcAft>
                <a:spcPts val="0"/>
              </a:spcAft>
            </a:pPr>
            <a:r>
              <a:rPr lang="da-DK" sz="1400" kern="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hangingPunct="0">
              <a:spcAft>
                <a:spcPts val="0"/>
              </a:spcAft>
            </a:pPr>
            <a:r>
              <a:rPr lang="da-DK" sz="1400" kern="5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Samfundsøkonomiske pris for CO</a:t>
            </a:r>
            <a:r>
              <a:rPr lang="da-DK" sz="1400" kern="50" baseline="-25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2-</a:t>
            </a:r>
            <a:r>
              <a:rPr lang="da-DK" sz="1400" kern="5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udledning</a:t>
            </a:r>
          </a:p>
          <a:p>
            <a:pPr hangingPunct="0"/>
            <a:r>
              <a:rPr lang="da-DK" sz="1400" u="sng" kern="50" dirty="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https://borsen.dk/nyheder/baeredygtig/s-vil-regne-hoj-co2-pris-ind-i-ny-trafikplan</a:t>
            </a:r>
            <a:r>
              <a:rPr lang="da-DK" sz="1400" u="sng" kern="50" dirty="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hangingPunct="0">
              <a:spcAft>
                <a:spcPts val="0"/>
              </a:spcAft>
            </a:pPr>
            <a:r>
              <a:rPr lang="da-DK" sz="1400" kern="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45123892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tema test10">
  <a:themeElements>
    <a:clrScheme name="Viborg kommun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5919E"/>
      </a:accent1>
      <a:accent2>
        <a:srgbClr val="C36700"/>
      </a:accent2>
      <a:accent3>
        <a:srgbClr val="979DA4"/>
      </a:accent3>
      <a:accent4>
        <a:srgbClr val="F0C900"/>
      </a:accent4>
      <a:accent5>
        <a:srgbClr val="1C549B"/>
      </a:accent5>
      <a:accent6>
        <a:srgbClr val="C1CE1D"/>
      </a:accent6>
      <a:hlink>
        <a:srgbClr val="B0CED7"/>
      </a:hlink>
      <a:folHlink>
        <a:srgbClr val="B3C7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a test10" id="{C7785FEB-3963-4890-90B3-3DFCDC2B7CE9}" vid="{53FFA99E-4F25-4F45-87BA-3CB6DEA7EB6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FF8D02EB86AA4EA61E1AF982165A41" ma:contentTypeVersion="12" ma:contentTypeDescription="Opret et nyt dokument." ma:contentTypeScope="" ma:versionID="52b329f0d69ed2d06bb8b64ecd2568a8">
  <xsd:schema xmlns:xsd="http://www.w3.org/2001/XMLSchema" xmlns:xs="http://www.w3.org/2001/XMLSchema" xmlns:p="http://schemas.microsoft.com/office/2006/metadata/properties" xmlns:ns2="a6396a16-dd31-41f9-a783-cf0fd5a80284" xmlns:ns3="9d5dcbcb-dd24-4be2-a56f-96adf8b8fd6b" targetNamespace="http://schemas.microsoft.com/office/2006/metadata/properties" ma:root="true" ma:fieldsID="d71080dea990eee9f506520791ed4674" ns2:_="" ns3:_="">
    <xsd:import namespace="a6396a16-dd31-41f9-a783-cf0fd5a80284"/>
    <xsd:import namespace="9d5dcbcb-dd24-4be2-a56f-96adf8b8fd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396a16-dd31-41f9-a783-cf0fd5a802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5dcbcb-dd24-4be2-a56f-96adf8b8fd6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2705F1-E019-4579-AD4E-9B0BF3E031A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8A93F09-CC47-415B-BD9A-453AAAA45A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6A0FFA-AF5C-45D9-A2D1-628648472F9A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425</Words>
  <Application>Microsoft Office PowerPoint</Application>
  <PresentationFormat>Widescreen</PresentationFormat>
  <Paragraphs>53</Paragraphs>
  <Slides>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1" baseType="lpstr">
      <vt:lpstr>Arial</vt:lpstr>
      <vt:lpstr>Calibri</vt:lpstr>
      <vt:lpstr>powerpoint tema test10</vt:lpstr>
      <vt:lpstr>Grøn omstilling inden for transport</vt:lpstr>
      <vt:lpstr>Energipriser</vt:lpstr>
      <vt:lpstr>Forbrug</vt:lpstr>
      <vt:lpstr>CO2-udledning </vt:lpstr>
      <vt:lpstr>Samfundsøkonomi  </vt:lpstr>
      <vt:lpstr>Købspris</vt:lpstr>
      <vt:lpstr>Cykle til skole</vt:lpstr>
      <vt:lpstr>Links til mere fakta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Grøn omstilling inden for transport</dc:title>
  <dc:creator>Britt Roslyng</dc:creator>
  <cp:lastModifiedBy>Britt Roslyng</cp:lastModifiedBy>
  <cp:revision>1</cp:revision>
  <dcterms:created xsi:type="dcterms:W3CDTF">2021-05-06T08:10:32Z</dcterms:created>
  <dcterms:modified xsi:type="dcterms:W3CDTF">2021-05-06T09:11:44Z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0x01010078FF8D02EB86AA4EA61E1AF982165A41</vt:lpwstr>
  </property>
</Properties>
</file>